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0C8AE-B562-4822-B732-8992F55B5C84}" type="datetimeFigureOut">
              <a:rPr lang="cs-CZ" smtClean="0"/>
              <a:t>5.4.2014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398BF-8DC4-4876-8E77-FF907FBB7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90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398BF-8DC4-4876-8E77-FF907FBB7F6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3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398BF-8DC4-4876-8E77-FF907FBB7F6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34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116F-B929-4030-8C0C-D9A684685235}" type="datetimeFigureOut">
              <a:rPr lang="cs-CZ" smtClean="0"/>
              <a:t>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F9-EEF2-4F7C-AB5F-C2C167C32F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36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116F-B929-4030-8C0C-D9A684685235}" type="datetimeFigureOut">
              <a:rPr lang="cs-CZ" smtClean="0"/>
              <a:t>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F9-EEF2-4F7C-AB5F-C2C167C32F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78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116F-B929-4030-8C0C-D9A684685235}" type="datetimeFigureOut">
              <a:rPr lang="cs-CZ" smtClean="0"/>
              <a:t>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F9-EEF2-4F7C-AB5F-C2C167C32F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6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116F-B929-4030-8C0C-D9A684685235}" type="datetimeFigureOut">
              <a:rPr lang="cs-CZ" smtClean="0"/>
              <a:t>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F9-EEF2-4F7C-AB5F-C2C167C32F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85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116F-B929-4030-8C0C-D9A684685235}" type="datetimeFigureOut">
              <a:rPr lang="cs-CZ" smtClean="0"/>
              <a:t>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F9-EEF2-4F7C-AB5F-C2C167C32F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84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116F-B929-4030-8C0C-D9A684685235}" type="datetimeFigureOut">
              <a:rPr lang="cs-CZ" smtClean="0"/>
              <a:t>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F9-EEF2-4F7C-AB5F-C2C167C32F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7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116F-B929-4030-8C0C-D9A684685235}" type="datetimeFigureOut">
              <a:rPr lang="cs-CZ" smtClean="0"/>
              <a:t>5.4.2014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F9-EEF2-4F7C-AB5F-C2C167C32F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18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116F-B929-4030-8C0C-D9A684685235}" type="datetimeFigureOut">
              <a:rPr lang="cs-CZ" smtClean="0"/>
              <a:t>5.4.2014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F9-EEF2-4F7C-AB5F-C2C167C32F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01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116F-B929-4030-8C0C-D9A684685235}" type="datetimeFigureOut">
              <a:rPr lang="cs-CZ" smtClean="0"/>
              <a:t>5.4.2014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F9-EEF2-4F7C-AB5F-C2C167C32F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35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116F-B929-4030-8C0C-D9A684685235}" type="datetimeFigureOut">
              <a:rPr lang="cs-CZ" smtClean="0"/>
              <a:t>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F9-EEF2-4F7C-AB5F-C2C167C32F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14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116F-B929-4030-8C0C-D9A684685235}" type="datetimeFigureOut">
              <a:rPr lang="cs-CZ" smtClean="0"/>
              <a:t>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FEF9-EEF2-4F7C-AB5F-C2C167C32F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23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116F-B929-4030-8C0C-D9A684685235}" type="datetimeFigureOut">
              <a:rPr lang="cs-CZ" smtClean="0"/>
              <a:t>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FEF9-EEF2-4F7C-AB5F-C2C167C32F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33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jpe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ža\Desktop\Teta slovo ppt\shutterstock_58511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93570"/>
            <a:ext cx="3275855" cy="24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7200" dirty="0" smtClean="0"/>
              <a:t>Rozhodnout se musíš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9600" dirty="0" smtClean="0"/>
              <a:t>SÁM!!!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332297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Joža\Desktop\Teta slovo ppt\ask-question-3-049ac6f2a4e25267fa670b61ee73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02" y="3699754"/>
            <a:ext cx="3706498" cy="315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oža\Desktop\Teta slovo ppt\ask-question-2-ce96e3e01c85a38a0d39c61cfae6d42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r="18034"/>
          <a:stretch/>
        </p:blipFill>
        <p:spPr bwMode="auto">
          <a:xfrm>
            <a:off x="0" y="1493912"/>
            <a:ext cx="3712191" cy="5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90631" y="2636912"/>
            <a:ext cx="4639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NEPŘICHÁZÍM O NĚCO?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2774" y="476672"/>
            <a:ext cx="825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NEMOHL BYCH VÍRU ODLOŽIT NA POZDĚJI?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67654" y="1550595"/>
            <a:ext cx="6684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NECHCE TOHO PO MĚ BŮH PŘÍLIŠ?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83884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Joža\Desktop\Teta slovo ppt\400_F_11213270_JHPVVtz4DsvB8UwQwYi4NW7PzQmPNtK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28" y="1268760"/>
            <a:ext cx="2392735" cy="239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oža\Desktop\Teta slovo ppt\adult-15814_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"/>
          <a:stretch/>
        </p:blipFill>
        <p:spPr bwMode="auto">
          <a:xfrm>
            <a:off x="6276528" y="4829174"/>
            <a:ext cx="2867472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400" dirty="0" smtClean="0"/>
              <a:t>Kde seženeš tak super holku/kluka ve sboru?</a:t>
            </a:r>
          </a:p>
          <a:p>
            <a:endParaRPr lang="cs-CZ" sz="4400" dirty="0" smtClean="0"/>
          </a:p>
          <a:p>
            <a:r>
              <a:rPr lang="cs-CZ" sz="4400" dirty="0" smtClean="0"/>
              <a:t>Jsou i pěkná nevěřící manželství</a:t>
            </a:r>
          </a:p>
          <a:p>
            <a:endParaRPr lang="cs-CZ" sz="4400" dirty="0" smtClean="0"/>
          </a:p>
          <a:p>
            <a:r>
              <a:rPr lang="cs-CZ" sz="4400" dirty="0" smtClean="0"/>
              <a:t>Podívej, všichni to dělají…</a:t>
            </a:r>
          </a:p>
          <a:p>
            <a:endParaRPr lang="cs-CZ" sz="4400" dirty="0" smtClean="0"/>
          </a:p>
          <a:p>
            <a:endParaRPr lang="cs-CZ" sz="4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dirty="0" smtClean="0"/>
              <a:t>Jenom to zkusíš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96867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ža\Desktop\Teta slovo ppt\naseptav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" y="1589"/>
            <a:ext cx="9142302" cy="60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958408"/>
            <a:ext cx="9143999" cy="1143000"/>
          </a:xfrm>
        </p:spPr>
        <p:txBody>
          <a:bodyPr>
            <a:normAutofit/>
          </a:bodyPr>
          <a:lstStyle/>
          <a:p>
            <a:r>
              <a:rPr lang="cs-CZ" sz="6600" dirty="0" smtClean="0">
                <a:solidFill>
                  <a:srgbClr val="FF0000"/>
                </a:solidFill>
              </a:rPr>
              <a:t>JENOM TO ZKUSÍŠ…</a:t>
            </a:r>
            <a:endParaRPr lang="cs-CZ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5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101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9600" dirty="0" smtClean="0"/>
              <a:t>Nesuď Boha…</a:t>
            </a:r>
            <a:endParaRPr lang="cs-CZ" sz="9600" dirty="0"/>
          </a:p>
        </p:txBody>
      </p:sp>
      <p:pic>
        <p:nvPicPr>
          <p:cNvPr id="9218" name="Picture 2" descr="C:\Users\Joža\Desktop\Teta slovo ppt\g_sm58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5" y="1556792"/>
            <a:ext cx="3816424" cy="399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oža\Desktop\Teta slovo ppt\1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74" y="3776465"/>
            <a:ext cx="4990083" cy="24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44008" y="1988840"/>
            <a:ext cx="39356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 smtClean="0"/>
              <a:t>…</a:t>
            </a:r>
            <a:r>
              <a:rPr lang="cs-CZ" sz="6600" dirty="0" smtClean="0"/>
              <a:t>podle lidí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93426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představy</a:t>
            </a:r>
            <a:endParaRPr lang="cs-CZ" dirty="0"/>
          </a:p>
        </p:txBody>
      </p:sp>
      <p:pic>
        <p:nvPicPr>
          <p:cNvPr id="10242" name="Picture 2" descr="C:\Users\Joža\Desktop\Teta slovo ppt\clanok_foto_5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81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Joža\Desktop\Teta slovo ppt\lednic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1340768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4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Naše představy</a:t>
            </a:r>
            <a:endParaRPr lang="cs-CZ" sz="6000" dirty="0"/>
          </a:p>
        </p:txBody>
      </p:sp>
      <p:pic>
        <p:nvPicPr>
          <p:cNvPr id="11267" name="Picture 3" descr="C:\Users\Joža\Desktop\Teta slovo ppt\5868465-skol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93416"/>
            <a:ext cx="369525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Joža\Desktop\Teta slovo ppt\pretrodina-18277700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3183"/>
            <a:ext cx="5516778" cy="36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78787" y="5589240"/>
            <a:ext cx="4462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Dokonalé manželství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51078" y="1772816"/>
            <a:ext cx="13933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Super</a:t>
            </a:r>
          </a:p>
          <a:p>
            <a:r>
              <a:rPr lang="cs-CZ" sz="4000" dirty="0" smtClean="0"/>
              <a:t> škola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71561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1 Janův 4:9-10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 smtClean="0"/>
              <a:t>V </a:t>
            </a:r>
            <a:r>
              <a:rPr lang="cs-CZ" sz="4000" dirty="0"/>
              <a:t>tom se ukázala Boží láska k nám, že Bůh poslal na svět svého </a:t>
            </a:r>
            <a:r>
              <a:rPr lang="cs-CZ" sz="4000" dirty="0" smtClean="0"/>
              <a:t>jediného</a:t>
            </a:r>
            <a:r>
              <a:rPr lang="cs-CZ" sz="4000" baseline="30000" dirty="0"/>
              <a:t> </a:t>
            </a:r>
            <a:r>
              <a:rPr lang="cs-CZ" sz="4000" dirty="0" smtClean="0"/>
              <a:t>Syna</a:t>
            </a:r>
            <a:r>
              <a:rPr lang="cs-CZ" sz="4000" dirty="0"/>
              <a:t>, abychom skrze něho měli </a:t>
            </a:r>
            <a:r>
              <a:rPr lang="cs-CZ" sz="4000" dirty="0" smtClean="0"/>
              <a:t>život. V </a:t>
            </a:r>
            <a:r>
              <a:rPr lang="cs-CZ" sz="4000" dirty="0"/>
              <a:t>tom je láska: ne že my jsme si zamilovali Boha, ale že on si zamiloval nás a poslal svého Syna jako oběť smíření za naše hříchy.</a:t>
            </a:r>
          </a:p>
        </p:txBody>
      </p:sp>
    </p:spTree>
    <p:extLst>
      <p:ext uri="{BB962C8B-B14F-4D97-AF65-F5344CB8AC3E}">
        <p14:creationId xmlns:p14="http://schemas.microsoft.com/office/powerpoint/2010/main" val="170576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/>
              <a:t>Ukázka - Vlak</a:t>
            </a:r>
            <a:endParaRPr lang="cs-CZ" dirty="0"/>
          </a:p>
        </p:txBody>
      </p:sp>
      <p:pic>
        <p:nvPicPr>
          <p:cNvPr id="12290" name="Picture 2" descr="C:\Users\Joža\Desktop\Teta slovo ppt\jen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3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1143000"/>
          </a:xfrm>
        </p:spPr>
        <p:txBody>
          <a:bodyPr>
            <a:noAutofit/>
          </a:bodyPr>
          <a:lstStyle/>
          <a:p>
            <a:r>
              <a:rPr lang="cs-CZ" sz="8000" dirty="0" smtClean="0"/>
              <a:t>Konec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325740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ža\Desktop\Teta slovo ppt\foto\DSC0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718"/>
            <a:ext cx="9144000" cy="513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ža\Desktop\Teta slovo ppt\foto\DSC06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88" y="787710"/>
            <a:ext cx="9163488" cy="514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oža\Desktop\Teta slovo ppt\foto\DSC067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710"/>
            <a:ext cx="9163485" cy="514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oža\Desktop\Teta slovo ppt\foto\DSC068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812700"/>
            <a:ext cx="9132941" cy="513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oža\Desktop\Teta slovo ppt\foto\DSC069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787710"/>
            <a:ext cx="9163487" cy="514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oža\Desktop\Teta slovo ppt\foto\DSC070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r="5898"/>
          <a:stretch/>
        </p:blipFill>
        <p:spPr bwMode="auto">
          <a:xfrm>
            <a:off x="710013" y="799714"/>
            <a:ext cx="7765577" cy="51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oža\Desktop\Teta slovo ppt\foto\DSC071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2" y="787710"/>
            <a:ext cx="9186731" cy="51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oža\Desktop\Teta slovo ppt\foto\DSC0716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80" y="787709"/>
            <a:ext cx="9172580" cy="51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oža\Desktop\Teta slovo ppt\foto\DSC0717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80" y="787709"/>
            <a:ext cx="9172580" cy="515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oža\Desktop\Teta slovo ppt\foto\DSC0953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80" y="811718"/>
            <a:ext cx="9172580" cy="515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oža\Desktop\Teta slovo ppt\foto\DSC0976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80" y="787709"/>
            <a:ext cx="9172580" cy="515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oža\Desktop\Teta slovo ppt\foto\DSC0977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22" y="812699"/>
            <a:ext cx="9173222" cy="51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Joža\Desktop\Teta slovo ppt\foto\IMG_021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37" y="764704"/>
            <a:ext cx="6908729" cy="518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Dej pozor, co si přeješ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12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 smtClean="0"/>
              <a:t>Ukázka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32570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1 Timoteovi 2:5-6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 smtClean="0"/>
              <a:t>Je </a:t>
            </a:r>
            <a:r>
              <a:rPr lang="cs-CZ" sz="4800" dirty="0"/>
              <a:t>totiž jeden Bůh a jeden prostředník mezi Bohem a lidmi, člověk Kristus Ježíš, </a:t>
            </a:r>
            <a:r>
              <a:rPr lang="cs-CZ" sz="4800" dirty="0" smtClean="0"/>
              <a:t>který </a:t>
            </a:r>
            <a:r>
              <a:rPr lang="cs-CZ" sz="4800" dirty="0"/>
              <a:t>dal sám sebe jako výkupné za všechny, jako svědectví v určený čas. </a:t>
            </a:r>
          </a:p>
        </p:txBody>
      </p:sp>
    </p:spTree>
    <p:extLst>
      <p:ext uri="{BB962C8B-B14F-4D97-AF65-F5344CB8AC3E}">
        <p14:creationId xmlns:p14="http://schemas.microsoft.com/office/powerpoint/2010/main" val="172923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1 Janův 4:9-10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400" dirty="0" smtClean="0"/>
              <a:t>V </a:t>
            </a:r>
            <a:r>
              <a:rPr lang="cs-CZ" sz="4400" dirty="0"/>
              <a:t>tom se ukázala Boží láska k nám, že Bůh poslal na svět svého </a:t>
            </a:r>
            <a:r>
              <a:rPr lang="cs-CZ" sz="4400" dirty="0" smtClean="0"/>
              <a:t>jediného </a:t>
            </a:r>
            <a:r>
              <a:rPr lang="cs-CZ" sz="4400" dirty="0"/>
              <a:t>Syna, abychom skrze něho měli život. </a:t>
            </a:r>
            <a:endParaRPr lang="cs-CZ" sz="4400" dirty="0" smtClean="0"/>
          </a:p>
          <a:p>
            <a:pPr marL="0" indent="0" algn="ctr">
              <a:buNone/>
            </a:pPr>
            <a:r>
              <a:rPr lang="cs-CZ" sz="4400" dirty="0" smtClean="0"/>
              <a:t>V </a:t>
            </a:r>
            <a:r>
              <a:rPr lang="cs-CZ" sz="4400" dirty="0"/>
              <a:t>tom je láska: ne že my jsme si zamilovali Boha, ale že on si zamiloval nás a poslal svého Syna jako oběť smíření za naše hříchy.</a:t>
            </a:r>
          </a:p>
        </p:txBody>
      </p:sp>
    </p:spTree>
    <p:extLst>
      <p:ext uri="{BB962C8B-B14F-4D97-AF65-F5344CB8AC3E}">
        <p14:creationId xmlns:p14="http://schemas.microsoft.com/office/powerpoint/2010/main" val="239097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Joža\Desktop\Teta slovo ppt\1naPocatku_Buh Stvoritel_1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0849"/>
            <a:ext cx="8167398" cy="49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oža\Desktop\Teta slovo ppt\earth_in_my_hand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210"/>
            <a:ext cx="2136997" cy="195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ža\Desktop\Teta slovo ppt\Open-Box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100000" l="0" r="9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86" y="5359524"/>
            <a:ext cx="2372587" cy="14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032" y="0"/>
            <a:ext cx="8229600" cy="1143000"/>
          </a:xfrm>
        </p:spPr>
        <p:txBody>
          <a:bodyPr/>
          <a:lstStyle/>
          <a:p>
            <a:r>
              <a:rPr lang="cs-CZ" dirty="0" smtClean="0"/>
              <a:t>„Je totiž jeden Bůh“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27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Joža\Desktop\Teta slovo ppt\i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53" y="95668"/>
            <a:ext cx="3769947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oža\Desktop\Teta slovo ppt\1597836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8413" y="2150594"/>
            <a:ext cx="2724342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780" y="2562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8800" dirty="0" smtClean="0"/>
              <a:t>Hřích</a:t>
            </a:r>
            <a:endParaRPr lang="cs-CZ" sz="8800" dirty="0"/>
          </a:p>
        </p:txBody>
      </p:sp>
      <p:pic>
        <p:nvPicPr>
          <p:cNvPr id="4098" name="Picture 2" descr="C:\Users\Joža\Desktop\Teta slovo ppt\_124009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25" y="-74625"/>
            <a:ext cx="2781524" cy="22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Joža\Desktop\Teta slovo ppt\overview_hero4_2009060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39434"/>
            <a:ext cx="4584874" cy="26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Joža\Desktop\Teta slovo ppt\46c13fd617f113f927cf31ad181bd7bafd80a9e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79" y="332336"/>
            <a:ext cx="179705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Joža\Desktop\Teta slovo ppt\BAB3d56fb_profimedia_001071325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76961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8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oža\Desktop\Teta slovo ppt\old_rugged_cross_by_ziggurat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/>
          <a:stretch/>
        </p:blipFill>
        <p:spPr bwMode="auto">
          <a:xfrm>
            <a:off x="0" y="0"/>
            <a:ext cx="9144000" cy="69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oža\Desktop\Teta slovo ppt\FRO2fef90_zakladniB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4449"/>
            <a:ext cx="2503049" cy="21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58888" y="794570"/>
            <a:ext cx="4355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„Je totiž </a:t>
            </a:r>
            <a:r>
              <a:rPr lang="cs-CZ" sz="3200" dirty="0"/>
              <a:t>jeden Bůh a jeden prostředník mezi Bohem a </a:t>
            </a:r>
            <a:r>
              <a:rPr lang="cs-CZ" sz="3200" dirty="0" smtClean="0"/>
              <a:t>lidmi, člověk </a:t>
            </a:r>
            <a:r>
              <a:rPr lang="cs-CZ" sz="3200" dirty="0"/>
              <a:t>Kristus </a:t>
            </a:r>
            <a:r>
              <a:rPr lang="cs-CZ" sz="3200" dirty="0" smtClean="0"/>
              <a:t>Ježíš, který </a:t>
            </a:r>
            <a:r>
              <a:rPr lang="cs-CZ" sz="3200" dirty="0"/>
              <a:t>dal sám sebe jako výkupné za všechny, jako svědectví v určený čas</a:t>
            </a:r>
            <a:r>
              <a:rPr lang="cs-CZ" sz="3200" dirty="0" smtClean="0"/>
              <a:t>.“</a:t>
            </a:r>
          </a:p>
          <a:p>
            <a:endParaRPr lang="cs-CZ" sz="3200" dirty="0"/>
          </a:p>
          <a:p>
            <a:r>
              <a:rPr lang="cs-CZ" sz="3200" dirty="0" smtClean="0"/>
              <a:t>1 Timoteovi 2:5-6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1284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4749" y="82386"/>
            <a:ext cx="8229600" cy="1143000"/>
          </a:xfrm>
        </p:spPr>
        <p:txBody>
          <a:bodyPr/>
          <a:lstStyle/>
          <a:p>
            <a:r>
              <a:rPr lang="cs-CZ" dirty="0" smtClean="0"/>
              <a:t>Věřím, že je Bůh?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14781" y="1052735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rgbClr val="00B050"/>
                </a:solidFill>
              </a:rPr>
              <a:t>ANO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643842" y="1052734"/>
            <a:ext cx="883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NE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5907684" y="1883731"/>
            <a:ext cx="413521" cy="60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779549" y="2747828"/>
            <a:ext cx="27378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JÁ</a:t>
            </a:r>
          </a:p>
          <a:p>
            <a:pPr algn="ctr"/>
            <a:r>
              <a:rPr lang="cs-CZ" sz="3200" dirty="0" smtClean="0"/>
              <a:t>Kamarádi, TV,…</a:t>
            </a:r>
            <a:endParaRPr lang="cs-CZ" sz="3200" dirty="0"/>
          </a:p>
        </p:txBody>
      </p:sp>
      <p:sp>
        <p:nvSpPr>
          <p:cNvPr id="8" name="Šipka dolů 7"/>
          <p:cNvSpPr/>
          <p:nvPr/>
        </p:nvSpPr>
        <p:spPr>
          <a:xfrm>
            <a:off x="5923796" y="3802104"/>
            <a:ext cx="397410" cy="567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071209" y="4357732"/>
            <a:ext cx="2086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Rozhodnutí</a:t>
            </a:r>
            <a:endParaRPr lang="cs-CZ" sz="3200" dirty="0"/>
          </a:p>
        </p:txBody>
      </p:sp>
      <p:sp>
        <p:nvSpPr>
          <p:cNvPr id="10" name="Šipka dolů 9"/>
          <p:cNvSpPr/>
          <p:nvPr/>
        </p:nvSpPr>
        <p:spPr>
          <a:xfrm>
            <a:off x="7816842" y="1772814"/>
            <a:ext cx="427624" cy="2596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364439" y="4568414"/>
            <a:ext cx="14057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Rodiče,</a:t>
            </a:r>
          </a:p>
          <a:p>
            <a:r>
              <a:rPr lang="cs-CZ" sz="3200" dirty="0" smtClean="0"/>
              <a:t>dospělí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4427984" y="1196750"/>
            <a:ext cx="144016" cy="56612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2915816" y="1883733"/>
            <a:ext cx="413521" cy="60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947460" y="2589065"/>
            <a:ext cx="236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Neposlechnu</a:t>
            </a:r>
            <a:endParaRPr lang="cs-CZ" sz="3200" dirty="0"/>
          </a:p>
        </p:txBody>
      </p:sp>
      <p:sp>
        <p:nvSpPr>
          <p:cNvPr id="15" name="Šipka dolů 14"/>
          <p:cNvSpPr/>
          <p:nvPr/>
        </p:nvSpPr>
        <p:spPr>
          <a:xfrm>
            <a:off x="2915816" y="3330922"/>
            <a:ext cx="397410" cy="567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087401" y="3898275"/>
            <a:ext cx="19470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Rozhodnu </a:t>
            </a:r>
          </a:p>
          <a:p>
            <a:pPr algn="ctr"/>
            <a:r>
              <a:rPr lang="cs-CZ" sz="3200" dirty="0" smtClean="0"/>
              <a:t>se sám</a:t>
            </a:r>
            <a:endParaRPr lang="cs-CZ" sz="3200" dirty="0"/>
          </a:p>
        </p:txBody>
      </p:sp>
      <p:sp>
        <p:nvSpPr>
          <p:cNvPr id="17" name="Šipka dolů 16"/>
          <p:cNvSpPr/>
          <p:nvPr/>
        </p:nvSpPr>
        <p:spPr>
          <a:xfrm>
            <a:off x="899592" y="1941521"/>
            <a:ext cx="427624" cy="2596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74190" y="4737121"/>
            <a:ext cx="2302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Poslechnu,</a:t>
            </a:r>
          </a:p>
          <a:p>
            <a:pPr algn="ctr"/>
            <a:r>
              <a:rPr lang="cs-CZ" sz="3200" dirty="0"/>
              <a:t>h</a:t>
            </a:r>
            <a:r>
              <a:rPr lang="cs-CZ" sz="3200" dirty="0" smtClean="0"/>
              <a:t>ledám Jeho</a:t>
            </a:r>
          </a:p>
          <a:p>
            <a:pPr algn="ctr"/>
            <a:r>
              <a:rPr lang="cs-CZ" sz="3200" dirty="0" smtClean="0"/>
              <a:t>vůli</a:t>
            </a:r>
            <a:endParaRPr lang="cs-CZ" sz="3200" dirty="0"/>
          </a:p>
        </p:txBody>
      </p:sp>
      <p:sp>
        <p:nvSpPr>
          <p:cNvPr id="19" name="Šipka ohnutá nahoru 18"/>
          <p:cNvSpPr/>
          <p:nvPr/>
        </p:nvSpPr>
        <p:spPr>
          <a:xfrm rot="5400000">
            <a:off x="3422341" y="4658299"/>
            <a:ext cx="1224136" cy="19665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08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293</Words>
  <Application>Microsoft Office PowerPoint</Application>
  <PresentationFormat>Předvádění na obrazovce (4:3)</PresentationFormat>
  <Paragraphs>51</Paragraphs>
  <Slides>18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Rozhodnout se musíš</vt:lpstr>
      <vt:lpstr>Prezentace aplikace PowerPoint</vt:lpstr>
      <vt:lpstr>Dej pozor, co si přeješ</vt:lpstr>
      <vt:lpstr>1 Timoteovi 2:5-6</vt:lpstr>
      <vt:lpstr>1 Janův 4:9-10</vt:lpstr>
      <vt:lpstr>„Je totiž jeden Bůh“</vt:lpstr>
      <vt:lpstr>Hřích</vt:lpstr>
      <vt:lpstr>Prezentace aplikace PowerPoint</vt:lpstr>
      <vt:lpstr>Věřím, že je Bůh?</vt:lpstr>
      <vt:lpstr>Prezentace aplikace PowerPoint</vt:lpstr>
      <vt:lpstr>Jenom to zkusíš</vt:lpstr>
      <vt:lpstr>JENOM TO ZKUSÍŠ…</vt:lpstr>
      <vt:lpstr>Nesuď Boha…</vt:lpstr>
      <vt:lpstr>Naše představy</vt:lpstr>
      <vt:lpstr>Naše představy</vt:lpstr>
      <vt:lpstr>1 Janův 4:9-10</vt:lpstr>
      <vt:lpstr>Ukázka - Vlak</vt:lpstr>
      <vt:lpstr>Konec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Rozhodnout se musíš</dc:title>
  <dc:creator>Joža</dc:creator>
  <cp:lastModifiedBy>Joža</cp:lastModifiedBy>
  <cp:revision>36</cp:revision>
  <dcterms:created xsi:type="dcterms:W3CDTF">2014-04-04T22:04:03Z</dcterms:created>
  <dcterms:modified xsi:type="dcterms:W3CDTF">2014-04-05T00:40:51Z</dcterms:modified>
</cp:coreProperties>
</file>