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72" r:id="rId4"/>
    <p:sldId id="258" r:id="rId5"/>
    <p:sldId id="268" r:id="rId6"/>
    <p:sldId id="257" r:id="rId7"/>
    <p:sldId id="270" r:id="rId8"/>
    <p:sldId id="261" r:id="rId9"/>
    <p:sldId id="260" r:id="rId10"/>
    <p:sldId id="259" r:id="rId11"/>
    <p:sldId id="271" r:id="rId12"/>
    <p:sldId id="263" r:id="rId13"/>
    <p:sldId id="269" r:id="rId14"/>
    <p:sldId id="262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1"/>
  </p:normalViewPr>
  <p:slideViewPr>
    <p:cSldViewPr>
      <p:cViewPr varScale="1">
        <p:scale>
          <a:sx n="91" d="100"/>
          <a:sy n="91" d="100"/>
        </p:scale>
        <p:origin x="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7D291A-BC09-4B68-AA35-FFC9512ED451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13ED8E-EE5E-4A28-AFC8-7135F3F0C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6050037"/>
            <a:ext cx="6710378" cy="685800"/>
          </a:xfrm>
        </p:spPr>
        <p:txBody>
          <a:bodyPr>
            <a:normAutofit fontScale="92500"/>
          </a:bodyPr>
          <a:lstStyle/>
          <a:p>
            <a:r>
              <a:rPr lang="cs-CZ" dirty="0"/>
              <a:t>Johanka Blowersová - 27.1.2019 Ivanovice na Hané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851F1A5-58CB-5A46-81EE-82DEC13F7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Dělej věci svým unikátním způsobem</a:t>
            </a:r>
            <a:endParaRPr lang="en-US" dirty="0"/>
          </a:p>
        </p:txBody>
      </p:sp>
      <p:pic>
        <p:nvPicPr>
          <p:cNvPr id="90114" name="Picture 2" descr="VÃ½sledek obrÃ¡zku pro a unique 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6357950" cy="456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168347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Nech si radit, přijmi kritiku	   VEDE K RŮSTU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929190" y="178592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VÃ½sledek obrÃ¡zku pro gr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30"/>
            <a:ext cx="658648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Proto se </a:t>
            </a:r>
            <a:r>
              <a:rPr lang="en-US" dirty="0" err="1"/>
              <a:t>navzájem</a:t>
            </a:r>
            <a:r>
              <a:rPr lang="en-US" dirty="0"/>
              <a:t> </a:t>
            </a:r>
            <a:r>
              <a:rPr lang="en-US" dirty="0" err="1"/>
              <a:t>povzbuzujte</a:t>
            </a:r>
            <a:r>
              <a:rPr lang="en-US" dirty="0"/>
              <a:t> a </a:t>
            </a:r>
            <a:r>
              <a:rPr lang="en-US" dirty="0" err="1"/>
              <a:t>buďte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druhému</a:t>
            </a:r>
            <a:r>
              <a:rPr lang="en-US" dirty="0"/>
              <a:t> </a:t>
            </a:r>
            <a:r>
              <a:rPr lang="en-US" dirty="0" err="1"/>
              <a:t>oporou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to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činíte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cs-CZ" b="1" dirty="0"/>
              <a:t>    </a:t>
            </a:r>
            <a:r>
              <a:rPr lang="en-US" dirty="0" err="1"/>
              <a:t>Žádáme</a:t>
            </a:r>
            <a:r>
              <a:rPr lang="en-US" dirty="0"/>
              <a:t> </a:t>
            </a:r>
            <a:r>
              <a:rPr lang="en-US" dirty="0" err="1"/>
              <a:t>vás</a:t>
            </a:r>
            <a:r>
              <a:rPr lang="en-US" dirty="0"/>
              <a:t>, </a:t>
            </a:r>
            <a:r>
              <a:rPr lang="en-US" dirty="0" err="1"/>
              <a:t>bratří</a:t>
            </a:r>
            <a:r>
              <a:rPr lang="en-US" dirty="0"/>
              <a:t>, </a:t>
            </a:r>
            <a:r>
              <a:rPr lang="en-US" dirty="0" err="1"/>
              <a:t>abyste</a:t>
            </a:r>
            <a:r>
              <a:rPr lang="en-US" dirty="0"/>
              <a:t> </a:t>
            </a:r>
            <a:r>
              <a:rPr lang="en-US" dirty="0" err="1"/>
              <a:t>uznávali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vámi</a:t>
            </a:r>
            <a:r>
              <a:rPr lang="en-US" dirty="0"/>
              <a:t> </a:t>
            </a:r>
            <a:r>
              <a:rPr lang="en-US" dirty="0" err="1"/>
              <a:t>pracují</a:t>
            </a:r>
            <a:r>
              <a:rPr lang="en-US" dirty="0"/>
              <a:t>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vašimi</a:t>
            </a:r>
            <a:r>
              <a:rPr lang="en-US" dirty="0"/>
              <a:t> </a:t>
            </a:r>
            <a:r>
              <a:rPr lang="en-US" dirty="0" err="1"/>
              <a:t>představenými</a:t>
            </a:r>
            <a:r>
              <a:rPr lang="en-US" dirty="0"/>
              <a:t> v </a:t>
            </a:r>
            <a:r>
              <a:rPr lang="en-US" dirty="0" err="1"/>
              <a:t>Kristu</a:t>
            </a:r>
            <a:r>
              <a:rPr lang="en-US" dirty="0"/>
              <a:t> a </a:t>
            </a:r>
            <a:r>
              <a:rPr lang="en-US" dirty="0" err="1"/>
              <a:t>napomínají</a:t>
            </a:r>
            <a:r>
              <a:rPr lang="en-US" dirty="0"/>
              <a:t> </a:t>
            </a:r>
            <a:r>
              <a:rPr lang="en-US" dirty="0" err="1"/>
              <a:t>vás</a:t>
            </a:r>
            <a:r>
              <a:rPr lang="en-US" dirty="0"/>
              <a:t>.</a:t>
            </a:r>
            <a:r>
              <a:rPr lang="cs-CZ" dirty="0"/>
              <a:t> 1.TSL 5:11-12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Naslouchej a ZACHOVEJ SE dle pokynů stavbyvedoucího</a:t>
            </a:r>
            <a:endParaRPr lang="en-US" dirty="0"/>
          </a:p>
        </p:txBody>
      </p:sp>
      <p:pic>
        <p:nvPicPr>
          <p:cNvPr id="94212" name="Picture 4" descr="VÃ½sledek obrÃ¡zku pro stavbyvedoucÃ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14606"/>
            <a:ext cx="6515089" cy="4343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VÃ½sledek obrÃ¡zku pro the battle of Jeric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2452"/>
            <a:ext cx="9144000" cy="5145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Nezapomeň budovat sám sebe</a:t>
            </a:r>
            <a:endParaRPr lang="en-US" dirty="0"/>
          </a:p>
        </p:txBody>
      </p:sp>
      <p:pic>
        <p:nvPicPr>
          <p:cNvPr id="96258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2319"/>
            <a:ext cx="6762744" cy="450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Staň se vůle tvá</a:t>
            </a:r>
            <a:endParaRPr lang="en-US" dirty="0"/>
          </a:p>
        </p:txBody>
      </p:sp>
      <p:pic>
        <p:nvPicPr>
          <p:cNvPr id="97284" name="Picture 4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20183"/>
            <a:ext cx="6954551" cy="4637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Sním 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Sním o církvi, kde lidé dychtí po tom, být součástí budování Božího království</a:t>
            </a:r>
          </a:p>
          <a:p>
            <a:r>
              <a:rPr lang="cs-CZ"/>
              <a:t>Sním o služebnících ochotných udělat vše a obětovat vše pro Boží plán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8839200" cy="1828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cs-CZ" dirty="0"/>
              <a:t>taň se stavitelem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6050037"/>
            <a:ext cx="6710378" cy="685800"/>
          </a:xfrm>
        </p:spPr>
        <p:txBody>
          <a:bodyPr>
            <a:normAutofit fontScale="92500"/>
          </a:bodyPr>
          <a:lstStyle/>
          <a:p>
            <a:r>
              <a:rPr lang="cs-CZ" dirty="0"/>
              <a:t>Johanka Blowersová - 27.1.2019 Ivanovice na Hané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1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8839200" cy="1828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cs-CZ" dirty="0"/>
              <a:t>taň se stavitelem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6050037"/>
            <a:ext cx="6710378" cy="685800"/>
          </a:xfrm>
        </p:spPr>
        <p:txBody>
          <a:bodyPr>
            <a:normAutofit fontScale="92500"/>
          </a:bodyPr>
          <a:lstStyle/>
          <a:p>
            <a:r>
              <a:rPr lang="cs-CZ" dirty="0"/>
              <a:t>Johanka Blowersová - 27.1.2019 Ivanovice na Hané</a:t>
            </a:r>
            <a:endParaRPr lang="en-US" dirty="0"/>
          </a:p>
        </p:txBody>
      </p:sp>
      <p:pic>
        <p:nvPicPr>
          <p:cNvPr id="87042" name="Picture 2" descr="VÃ½sledek obrÃ¡zku pro buil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82908" cy="4548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02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Ujisti se stavíš na pevném základě</a:t>
            </a:r>
            <a:endParaRPr lang="en-US" dirty="0"/>
          </a:p>
        </p:txBody>
      </p:sp>
      <p:pic>
        <p:nvPicPr>
          <p:cNvPr id="9113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74498"/>
            <a:ext cx="7218301" cy="438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pravím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Petr</a:t>
            </a:r>
            <a:r>
              <a:rPr lang="en-US" dirty="0"/>
              <a:t>;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skále</a:t>
            </a:r>
            <a:r>
              <a:rPr lang="en-US" dirty="0"/>
              <a:t> </a:t>
            </a:r>
            <a:r>
              <a:rPr lang="en-US" dirty="0" err="1"/>
              <a:t>zbuduji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církev</a:t>
            </a:r>
            <a:r>
              <a:rPr lang="en-US" dirty="0"/>
              <a:t> a </a:t>
            </a:r>
            <a:r>
              <a:rPr lang="en-US" dirty="0" err="1"/>
              <a:t>brány</a:t>
            </a:r>
            <a:r>
              <a:rPr lang="en-US" dirty="0"/>
              <a:t> </a:t>
            </a:r>
            <a:r>
              <a:rPr lang="en-US" dirty="0" err="1"/>
              <a:t>pekel</a:t>
            </a:r>
            <a:r>
              <a:rPr lang="en-US" dirty="0"/>
              <a:t> </a:t>
            </a:r>
            <a:r>
              <a:rPr lang="en-US" dirty="0" err="1"/>
              <a:t>ji</a:t>
            </a:r>
            <a:r>
              <a:rPr lang="en-US" dirty="0"/>
              <a:t> </a:t>
            </a:r>
            <a:r>
              <a:rPr lang="en-US" dirty="0" err="1"/>
              <a:t>nepřemohou</a:t>
            </a:r>
            <a:r>
              <a:rPr lang="en-US" dirty="0"/>
              <a:t>.</a:t>
            </a:r>
            <a:r>
              <a:rPr lang="cs-CZ" dirty="0"/>
              <a:t> MT 16:18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Zjisti svůj úkol na stavbě</a:t>
            </a:r>
          </a:p>
          <a:p>
            <a:endParaRPr lang="en-US" sz="3600" dirty="0"/>
          </a:p>
        </p:txBody>
      </p:sp>
      <p:pic>
        <p:nvPicPr>
          <p:cNvPr id="92162" name="Picture 2" descr="VÃ½sledek obrÃ¡zku pro i k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38450"/>
            <a:ext cx="722947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baseline="30000" dirty="0"/>
              <a:t>11 </a:t>
            </a:r>
            <a:r>
              <a:rPr lang="en-US" dirty="0"/>
              <a:t>To on </a:t>
            </a:r>
            <a:r>
              <a:rPr lang="en-US" dirty="0" err="1"/>
              <a:t>rozdal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dary</a:t>
            </a:r>
            <a:r>
              <a:rPr lang="cs-CZ" dirty="0"/>
              <a:t> </a:t>
            </a:r>
            <a:r>
              <a:rPr lang="en-US" dirty="0"/>
              <a:t>– </a:t>
            </a:r>
            <a:r>
              <a:rPr lang="en-US" b="1" baseline="30000" dirty="0"/>
              <a:t>12 </a:t>
            </a:r>
            <a:r>
              <a:rPr lang="en-US" dirty="0"/>
              <a:t>pro </a:t>
            </a:r>
            <a:r>
              <a:rPr lang="en-US" dirty="0" err="1"/>
              <a:t>přípravu</a:t>
            </a:r>
            <a:r>
              <a:rPr lang="en-US" dirty="0"/>
              <a:t> </a:t>
            </a:r>
            <a:r>
              <a:rPr lang="en-US" dirty="0" err="1"/>
              <a:t>svatých</a:t>
            </a:r>
            <a:r>
              <a:rPr lang="en-US" dirty="0"/>
              <a:t> k </a:t>
            </a:r>
            <a:r>
              <a:rPr lang="en-US" dirty="0" err="1"/>
              <a:t>dílu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se </a:t>
            </a:r>
            <a:r>
              <a:rPr lang="en-US" dirty="0" err="1"/>
              <a:t>Kristovo</a:t>
            </a:r>
            <a:r>
              <a:rPr lang="en-US" dirty="0"/>
              <a:t> </a:t>
            </a:r>
            <a:r>
              <a:rPr lang="en-US" dirty="0" err="1"/>
              <a:t>tělo</a:t>
            </a:r>
            <a:r>
              <a:rPr lang="en-US" dirty="0"/>
              <a:t> </a:t>
            </a:r>
            <a:r>
              <a:rPr lang="en-US" dirty="0" err="1"/>
              <a:t>budovalo</a:t>
            </a:r>
            <a:r>
              <a:rPr lang="en-US" dirty="0"/>
              <a:t>, </a:t>
            </a:r>
            <a:r>
              <a:rPr lang="en-US" b="1" baseline="30000" dirty="0"/>
              <a:t>13 </a:t>
            </a:r>
            <a:r>
              <a:rPr lang="en-US" dirty="0" err="1"/>
              <a:t>abychom</a:t>
            </a:r>
            <a:r>
              <a:rPr lang="en-US" dirty="0"/>
              <a:t> </a:t>
            </a:r>
            <a:r>
              <a:rPr lang="en-US" dirty="0" err="1"/>
              <a:t>nakonec</a:t>
            </a:r>
            <a:r>
              <a:rPr lang="en-US" dirty="0"/>
              <a:t>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dospěli</a:t>
            </a:r>
            <a:r>
              <a:rPr lang="en-US" dirty="0"/>
              <a:t> k </a:t>
            </a:r>
            <a:r>
              <a:rPr lang="en-US" dirty="0" err="1"/>
              <a:t>jednotě</a:t>
            </a:r>
            <a:r>
              <a:rPr lang="en-US" dirty="0"/>
              <a:t> </a:t>
            </a:r>
            <a:r>
              <a:rPr lang="en-US" dirty="0" err="1"/>
              <a:t>víry</a:t>
            </a:r>
            <a:r>
              <a:rPr lang="en-US" dirty="0"/>
              <a:t> a </a:t>
            </a:r>
            <a:r>
              <a:rPr lang="en-US" dirty="0" err="1"/>
              <a:t>poznání</a:t>
            </a:r>
            <a:r>
              <a:rPr lang="en-US" dirty="0"/>
              <a:t> </a:t>
            </a:r>
            <a:r>
              <a:rPr lang="en-US" dirty="0" err="1"/>
              <a:t>Božího</a:t>
            </a:r>
            <a:r>
              <a:rPr lang="en-US" dirty="0"/>
              <a:t> </a:t>
            </a:r>
            <a:r>
              <a:rPr lang="en-US" dirty="0" err="1"/>
              <a:t>Syna</a:t>
            </a:r>
            <a:r>
              <a:rPr lang="en-US" dirty="0"/>
              <a:t>, k </a:t>
            </a:r>
            <a:r>
              <a:rPr lang="en-US" dirty="0" err="1"/>
              <a:t>dokonalému</a:t>
            </a:r>
            <a:r>
              <a:rPr lang="en-US" dirty="0"/>
              <a:t> </a:t>
            </a:r>
            <a:r>
              <a:rPr lang="en-US" dirty="0" err="1"/>
              <a:t>lidství</a:t>
            </a:r>
            <a:r>
              <a:rPr lang="en-US" dirty="0"/>
              <a:t>, k </a:t>
            </a:r>
            <a:r>
              <a:rPr lang="en-US" dirty="0" err="1"/>
              <a:t>plné</a:t>
            </a:r>
            <a:r>
              <a:rPr lang="en-US" dirty="0"/>
              <a:t> </a:t>
            </a:r>
            <a:r>
              <a:rPr lang="en-US" dirty="0" err="1"/>
              <a:t>míře</a:t>
            </a:r>
            <a:r>
              <a:rPr lang="en-US" dirty="0"/>
              <a:t> </a:t>
            </a:r>
            <a:r>
              <a:rPr lang="en-US" dirty="0" err="1"/>
              <a:t>Kristovy</a:t>
            </a:r>
            <a:r>
              <a:rPr lang="en-US" dirty="0"/>
              <a:t> </a:t>
            </a:r>
            <a:r>
              <a:rPr lang="en-US" dirty="0" err="1"/>
              <a:t>dospělosti</a:t>
            </a:r>
            <a:r>
              <a:rPr lang="en-US" dirty="0"/>
              <a:t>.</a:t>
            </a:r>
          </a:p>
          <a:p>
            <a:r>
              <a:rPr lang="en-US" b="1" baseline="30000" dirty="0"/>
              <a:t>14 </a:t>
            </a:r>
            <a:r>
              <a:rPr lang="en-US" dirty="0" err="1"/>
              <a:t>Nesmíme</a:t>
            </a:r>
            <a:r>
              <a:rPr lang="en-US" dirty="0"/>
              <a:t> proto </a:t>
            </a:r>
            <a:r>
              <a:rPr lang="en-US" dirty="0" err="1"/>
              <a:t>nadále</a:t>
            </a:r>
            <a:r>
              <a:rPr lang="en-US" dirty="0"/>
              <a:t> </a:t>
            </a:r>
            <a:r>
              <a:rPr lang="en-US" dirty="0" err="1"/>
              <a:t>zůstat</a:t>
            </a:r>
            <a:r>
              <a:rPr lang="en-US" dirty="0"/>
              <a:t> </a:t>
            </a:r>
            <a:r>
              <a:rPr lang="en-US" dirty="0" err="1"/>
              <a:t>nemluvňaty</a:t>
            </a:r>
            <a:r>
              <a:rPr lang="en-US" dirty="0"/>
              <a:t> </a:t>
            </a:r>
            <a:r>
              <a:rPr lang="en-US" dirty="0" err="1"/>
              <a:t>zmítanými</a:t>
            </a:r>
            <a:r>
              <a:rPr lang="en-US" dirty="0"/>
              <a:t> a </a:t>
            </a:r>
            <a:r>
              <a:rPr lang="en-US" dirty="0" err="1"/>
              <a:t>unášenými</a:t>
            </a:r>
            <a:r>
              <a:rPr lang="en-US" dirty="0"/>
              <a:t> </a:t>
            </a:r>
            <a:r>
              <a:rPr lang="en-US" dirty="0" err="1"/>
              <a:t>kdejakým</a:t>
            </a:r>
            <a:r>
              <a:rPr lang="en-US" dirty="0"/>
              <a:t> </a:t>
            </a:r>
            <a:r>
              <a:rPr lang="en-US" dirty="0" err="1"/>
              <a:t>poryvem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, </a:t>
            </a:r>
            <a:r>
              <a:rPr lang="en-US" dirty="0" err="1"/>
              <a:t>lidskou</a:t>
            </a:r>
            <a:r>
              <a:rPr lang="en-US" dirty="0"/>
              <a:t> </a:t>
            </a:r>
            <a:r>
              <a:rPr lang="en-US" dirty="0" err="1"/>
              <a:t>prohnaností</a:t>
            </a:r>
            <a:r>
              <a:rPr lang="en-US" dirty="0"/>
              <a:t> a </a:t>
            </a:r>
            <a:r>
              <a:rPr lang="en-US" dirty="0" err="1"/>
              <a:t>vychytralým</a:t>
            </a:r>
            <a:r>
              <a:rPr lang="en-US" dirty="0"/>
              <a:t> </a:t>
            </a:r>
            <a:r>
              <a:rPr lang="en-US" dirty="0" err="1"/>
              <a:t>sváděním</a:t>
            </a:r>
            <a:r>
              <a:rPr lang="en-US" dirty="0"/>
              <a:t> k </a:t>
            </a:r>
            <a:r>
              <a:rPr lang="en-US" dirty="0" err="1"/>
              <a:t>bludu</a:t>
            </a:r>
            <a:r>
              <a:rPr lang="en-US" dirty="0"/>
              <a:t>. </a:t>
            </a:r>
            <a:r>
              <a:rPr lang="en-US" b="1" baseline="30000" dirty="0"/>
              <a:t>15 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mluvit</a:t>
            </a:r>
            <a:r>
              <a:rPr lang="en-US" dirty="0"/>
              <a:t> </a:t>
            </a:r>
            <a:r>
              <a:rPr lang="en-US" dirty="0" err="1"/>
              <a:t>pravdu</a:t>
            </a:r>
            <a:r>
              <a:rPr lang="en-US" dirty="0"/>
              <a:t> v </a:t>
            </a:r>
            <a:r>
              <a:rPr lang="en-US" dirty="0" err="1"/>
              <a:t>lásce</a:t>
            </a:r>
            <a:r>
              <a:rPr lang="en-US" dirty="0"/>
              <a:t> a v </a:t>
            </a:r>
            <a:r>
              <a:rPr lang="en-US" dirty="0" err="1"/>
              <a:t>každém</a:t>
            </a:r>
            <a:r>
              <a:rPr lang="en-US" dirty="0"/>
              <a:t> </a:t>
            </a:r>
            <a:r>
              <a:rPr lang="en-US" dirty="0" err="1"/>
              <a:t>ohledu</a:t>
            </a:r>
            <a:r>
              <a:rPr lang="en-US" dirty="0"/>
              <a:t> </a:t>
            </a:r>
            <a:r>
              <a:rPr lang="en-US" dirty="0" err="1"/>
              <a:t>růst</a:t>
            </a:r>
            <a:r>
              <a:rPr lang="en-US" dirty="0"/>
              <a:t> v Krista, </a:t>
            </a:r>
            <a:r>
              <a:rPr lang="en-US" dirty="0" err="1"/>
              <a:t>který</a:t>
            </a:r>
            <a:r>
              <a:rPr lang="en-US" dirty="0"/>
              <a:t> je </a:t>
            </a:r>
            <a:r>
              <a:rPr lang="en-US" dirty="0" err="1"/>
              <a:t>hlavou</a:t>
            </a:r>
            <a:r>
              <a:rPr lang="en-US" dirty="0"/>
              <a:t>. </a:t>
            </a:r>
            <a:r>
              <a:rPr lang="en-US" b="1" baseline="30000" dirty="0"/>
              <a:t>16 </a:t>
            </a:r>
            <a:r>
              <a:rPr lang="en-US" dirty="0"/>
              <a:t>Z </a:t>
            </a:r>
            <a:r>
              <a:rPr lang="en-US" dirty="0" err="1"/>
              <a:t>něj</a:t>
            </a:r>
            <a:r>
              <a:rPr lang="en-US" dirty="0"/>
              <a:t>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tělo</a:t>
            </a:r>
            <a:r>
              <a:rPr lang="en-US" dirty="0"/>
              <a:t>, </a:t>
            </a:r>
            <a:r>
              <a:rPr lang="en-US" dirty="0" err="1"/>
              <a:t>spojené</a:t>
            </a:r>
            <a:r>
              <a:rPr lang="en-US" dirty="0"/>
              <a:t> a </a:t>
            </a:r>
            <a:r>
              <a:rPr lang="en-US" dirty="0" err="1"/>
              <a:t>svázané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tkání</a:t>
            </a:r>
            <a:r>
              <a:rPr lang="en-US" dirty="0"/>
              <a:t>, </a:t>
            </a:r>
            <a:r>
              <a:rPr lang="en-US" dirty="0" err="1"/>
              <a:t>roste</a:t>
            </a:r>
            <a:r>
              <a:rPr lang="en-US" dirty="0"/>
              <a:t> a </a:t>
            </a:r>
            <a:r>
              <a:rPr lang="en-US" dirty="0" err="1"/>
              <a:t>buduje</a:t>
            </a:r>
            <a:r>
              <a:rPr lang="en-US" dirty="0"/>
              <a:t> se v </a:t>
            </a:r>
            <a:r>
              <a:rPr lang="en-US" dirty="0" err="1"/>
              <a:t>lásce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jednotlivá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plní</a:t>
            </a:r>
            <a:r>
              <a:rPr lang="en-US" dirty="0"/>
              <a:t> </a:t>
            </a:r>
            <a:r>
              <a:rPr lang="en-US" dirty="0" err="1"/>
              <a:t>úkol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jí</a:t>
            </a:r>
            <a:r>
              <a:rPr lang="en-US" dirty="0"/>
              <a:t> </a:t>
            </a:r>
            <a:r>
              <a:rPr lang="en-US" dirty="0" err="1"/>
              <a:t>náleží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Komunikuj </a:t>
            </a:r>
            <a:endParaRPr lang="en-US" dirty="0"/>
          </a:p>
        </p:txBody>
      </p:sp>
      <p:pic>
        <p:nvPicPr>
          <p:cNvPr id="88066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9781"/>
            <a:ext cx="7858148" cy="4768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</TotalTime>
  <Words>165</Words>
  <Application>Microsoft Macintosh PowerPoint</Application>
  <PresentationFormat>Předvádění na obrazovce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Tw Cen MT</vt:lpstr>
      <vt:lpstr>Wingdings</vt:lpstr>
      <vt:lpstr>Wingdings 2</vt:lpstr>
      <vt:lpstr>Median</vt:lpstr>
      <vt:lpstr>Prezentace aplikace PowerPoint</vt:lpstr>
      <vt:lpstr>Staň se stavitelem</vt:lpstr>
      <vt:lpstr>Staň se stavitelem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Sním ...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Staň se stavitelem</dc:title>
  <dc:creator>Jonathan</dc:creator>
  <cp:lastModifiedBy>Jiří Pospíšil</cp:lastModifiedBy>
  <cp:revision>4</cp:revision>
  <dcterms:created xsi:type="dcterms:W3CDTF">2019-01-27T13:10:22Z</dcterms:created>
  <dcterms:modified xsi:type="dcterms:W3CDTF">2019-01-27T15:53:21Z</dcterms:modified>
</cp:coreProperties>
</file>