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5" r:id="rId9"/>
    <p:sldId id="258" r:id="rId10"/>
    <p:sldId id="272" r:id="rId11"/>
    <p:sldId id="259" r:id="rId12"/>
    <p:sldId id="27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/>
    <p:restoredTop sz="94701"/>
  </p:normalViewPr>
  <p:slideViewPr>
    <p:cSldViewPr snapToGrid="0" snapToObjects="1">
      <p:cViewPr varScale="1">
        <p:scale>
          <a:sx n="83" d="100"/>
          <a:sy n="83" d="100"/>
        </p:scale>
        <p:origin x="2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1/28/18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1/28/18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1/28/18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1/28/18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1/28/18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1/28/18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1/28/18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1/28/18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1/28/18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1/28/18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1/28/18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1/28/18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1/28/18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sword://CzeCEP/Psalms%2025:7" TargetMode="External"/><Relationship Id="rId3" Type="http://schemas.openxmlformats.org/officeDocument/2006/relationships/hyperlink" Target="sword://CzeCEP/Psalms%2025:2" TargetMode="External"/><Relationship Id="rId7" Type="http://schemas.openxmlformats.org/officeDocument/2006/relationships/hyperlink" Target="sword://CzeCEP/Psalms%2025:6" TargetMode="External"/><Relationship Id="rId2" Type="http://schemas.openxmlformats.org/officeDocument/2006/relationships/hyperlink" Target="sword://CzeCEP/Psalms%2025: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sword://CzeCEP/Psalms%2025:5" TargetMode="External"/><Relationship Id="rId5" Type="http://schemas.openxmlformats.org/officeDocument/2006/relationships/hyperlink" Target="sword://CzeCEP/Psalms%2025:4" TargetMode="External"/><Relationship Id="rId10" Type="http://schemas.openxmlformats.org/officeDocument/2006/relationships/hyperlink" Target="sword://CzeCEP/Psalms%2025:9" TargetMode="External"/><Relationship Id="rId4" Type="http://schemas.openxmlformats.org/officeDocument/2006/relationships/hyperlink" Target="sword://CzeCEP/Psalms%2025:3" TargetMode="External"/><Relationship Id="rId9" Type="http://schemas.openxmlformats.org/officeDocument/2006/relationships/hyperlink" Target="sword://CzeCEP/Psalms%2025:8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sword://CzeCEP/Galatians%205:23" TargetMode="External"/><Relationship Id="rId2" Type="http://schemas.openxmlformats.org/officeDocument/2006/relationships/hyperlink" Target="sword://CzeCEP/Galatians%205:22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Ivanovice na Hané, Jiří Pospíšil, 28.1.2018</a:t>
            </a:r>
          </a:p>
        </p:txBody>
      </p:sp>
    </p:spTree>
    <p:extLst>
      <p:ext uri="{BB962C8B-B14F-4D97-AF65-F5344CB8AC3E}">
        <p14:creationId xmlns:p14="http://schemas.microsoft.com/office/powerpoint/2010/main" val="112461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Ivanovice na Hané, Jiří Pospíšil, 28.1.2018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Jak se stát lepším člověkem</a:t>
            </a:r>
            <a:r>
              <a:rPr lang="mr-IN" sz="4800" dirty="0"/>
              <a:t>…</a:t>
            </a:r>
            <a:r>
              <a:rPr lang="cs-CZ" sz="4800" dirty="0"/>
              <a:t> LASKAVOST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29193" y="2366079"/>
            <a:ext cx="963867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cs-CZ" sz="3200" dirty="0"/>
              <a:t>Laskavost v Bibli je asi nejvíce spojena přímo s Bohem</a:t>
            </a:r>
          </a:p>
          <a:p>
            <a:pPr marL="457200" indent="-457200">
              <a:buFont typeface="Arial" charset="0"/>
              <a:buChar char="•"/>
            </a:pPr>
            <a:endParaRPr lang="cs-CZ" sz="3200" dirty="0"/>
          </a:p>
          <a:p>
            <a:pPr marL="457200" indent="-457200">
              <a:buFont typeface="Arial" charset="0"/>
              <a:buChar char="•"/>
            </a:pPr>
            <a:r>
              <a:rPr lang="cs-CZ" sz="3200" dirty="0"/>
              <a:t>On je laskavý</a:t>
            </a:r>
          </a:p>
          <a:p>
            <a:pPr marL="457200" indent="-457200">
              <a:buFont typeface="Arial" charset="0"/>
              <a:buChar char="•"/>
            </a:pPr>
            <a:endParaRPr lang="cs-CZ" sz="3200" dirty="0"/>
          </a:p>
          <a:p>
            <a:pPr marL="457200" indent="-457200">
              <a:buFont typeface="Arial" charset="0"/>
              <a:buChar char="•"/>
            </a:pPr>
            <a:r>
              <a:rPr lang="cs-CZ" sz="3200" dirty="0"/>
              <a:t>I my máme být laskaví - jako ON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728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64499" y="0"/>
            <a:ext cx="11203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Jak se stát lepším člověkem</a:t>
            </a:r>
            <a:r>
              <a:rPr lang="mr-IN" sz="4800" dirty="0"/>
              <a:t>…</a:t>
            </a:r>
            <a:r>
              <a:rPr lang="cs-CZ" sz="4800" dirty="0"/>
              <a:t> LASKAVOST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16568" y="830997"/>
            <a:ext cx="117518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i="1" dirty="0" err="1"/>
              <a:t>Psalms</a:t>
            </a:r>
            <a:r>
              <a:rPr lang="cs-CZ" sz="3200" i="1" dirty="0"/>
              <a:t> 25:</a:t>
            </a:r>
            <a:r>
              <a:rPr lang="cs-CZ" sz="3200" i="1" dirty="0">
                <a:hlinkClick r:id="rId2" action="ppaction://hlinkfile"/>
              </a:rPr>
              <a:t>1</a:t>
            </a:r>
            <a:r>
              <a:rPr lang="cs-CZ" sz="3200" i="1" dirty="0"/>
              <a:t>  Davidův. K tobě, Hospodine, pozvedám svou duši, </a:t>
            </a:r>
            <a:r>
              <a:rPr lang="cs-CZ" sz="3200" i="1" dirty="0">
                <a:hlinkClick r:id="rId3" action="ppaction://hlinkfile"/>
              </a:rPr>
              <a:t>2</a:t>
            </a:r>
            <a:r>
              <a:rPr lang="cs-CZ" sz="3200" i="1" dirty="0"/>
              <a:t>  v tebe doufám, Bože můj, kéž nejsem zahanben, ať nade mnou moji nepřátelé nejásají. </a:t>
            </a:r>
            <a:r>
              <a:rPr lang="cs-CZ" sz="3200" i="1" dirty="0">
                <a:hlinkClick r:id="rId4" action="ppaction://hlinkfile"/>
              </a:rPr>
              <a:t>3</a:t>
            </a:r>
            <a:r>
              <a:rPr lang="cs-CZ" sz="3200" i="1" dirty="0"/>
              <a:t>  Ano, nebude zahanben, kdo skládá naději v tebe, zahanbeni budou věrolomní, vyjdou s prázdnou. </a:t>
            </a:r>
            <a:r>
              <a:rPr lang="cs-CZ" sz="3200" i="1" dirty="0">
                <a:hlinkClick r:id="rId5" action="ppaction://hlinkfile"/>
              </a:rPr>
              <a:t>4</a:t>
            </a:r>
            <a:r>
              <a:rPr lang="cs-CZ" sz="3200" i="1" dirty="0"/>
              <a:t>  Dej mi poznat svoje cesty, Hospodine, uč mě chodit po svých stezkách. </a:t>
            </a:r>
            <a:r>
              <a:rPr lang="cs-CZ" sz="3200" i="1" dirty="0">
                <a:hlinkClick r:id="rId6" action="ppaction://hlinkfile"/>
              </a:rPr>
              <a:t>5</a:t>
            </a:r>
            <a:r>
              <a:rPr lang="cs-CZ" sz="3200" i="1" dirty="0"/>
              <a:t>  Veď mě cestou své pravdy a vyučuj mě, vždyť jsi Bůh, má spása, každodenně skládám svou naději v tebe. </a:t>
            </a:r>
            <a:r>
              <a:rPr lang="cs-CZ" sz="3200" i="1" dirty="0">
                <a:hlinkClick r:id="rId7" action="ppaction://hlinkfile"/>
              </a:rPr>
              <a:t>6</a:t>
            </a:r>
            <a:r>
              <a:rPr lang="cs-CZ" sz="3200" i="1" dirty="0"/>
              <a:t>  Hospodine, pamatuj na svoje slitování, na své milosrdenství, které je od věčnosti. </a:t>
            </a:r>
            <a:r>
              <a:rPr lang="cs-CZ" sz="3200" i="1" dirty="0">
                <a:hlinkClick r:id="rId8" action="ppaction://hlinkfile"/>
              </a:rPr>
              <a:t>7</a:t>
            </a:r>
            <a:r>
              <a:rPr lang="cs-CZ" sz="3200" i="1" dirty="0"/>
              <a:t>  Nepřipomínej si hříchy mého mládí, moje nevěrnosti, pamatuj na mě se svým milosrdenstvím pro svou dobrotivost, Hospodine. </a:t>
            </a:r>
            <a:r>
              <a:rPr lang="cs-CZ" sz="3200" i="1" dirty="0">
                <a:hlinkClick r:id="rId9" action="ppaction://hlinkfile"/>
              </a:rPr>
              <a:t>8</a:t>
            </a:r>
            <a:r>
              <a:rPr lang="cs-CZ" sz="3200" i="1" dirty="0"/>
              <a:t>  Hospodin je dobrotivý/laskavý, přímý, proto ukazuje hříšným cestu. </a:t>
            </a:r>
            <a:r>
              <a:rPr lang="cs-CZ" sz="3200" i="1" dirty="0">
                <a:hlinkClick r:id="rId10" action="ppaction://hlinkfile"/>
              </a:rPr>
              <a:t>9</a:t>
            </a:r>
            <a:r>
              <a:rPr lang="cs-CZ" sz="3200" i="1" dirty="0"/>
              <a:t>  On pokorné vede cestou práva, on pokorné učí chodit po své cestě. 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48488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Ivanovice na Hané, Jiří Pospíšil, 28.1.2018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Jak se stát lepším člověkem</a:t>
            </a:r>
            <a:r>
              <a:rPr lang="mr-IN" sz="4800" dirty="0"/>
              <a:t>…</a:t>
            </a:r>
            <a:r>
              <a:rPr lang="cs-CZ" sz="4800" dirty="0"/>
              <a:t> LASKAVOST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64499" y="830997"/>
            <a:ext cx="96386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u="sng" dirty="0"/>
              <a:t>PRAVÁ LASKAVOST:</a:t>
            </a:r>
            <a:endParaRPr lang="cs-CZ" sz="4000" dirty="0"/>
          </a:p>
          <a:p>
            <a:r>
              <a:rPr lang="cs-CZ" sz="4000" dirty="0"/>
              <a:t>   1) naslouchá</a:t>
            </a:r>
          </a:p>
          <a:p>
            <a:r>
              <a:rPr lang="cs-CZ" sz="4000" dirty="0"/>
              <a:t>   2) nezahanbuje</a:t>
            </a:r>
          </a:p>
          <a:p>
            <a:r>
              <a:rPr lang="cs-CZ" sz="4000" dirty="0"/>
              <a:t>   3) skládá naděje v Tebe / v Boha</a:t>
            </a:r>
          </a:p>
          <a:p>
            <a:r>
              <a:rPr lang="cs-CZ" sz="4000" dirty="0"/>
              <a:t>   4) nabízí poznání cesty životem</a:t>
            </a:r>
          </a:p>
          <a:p>
            <a:r>
              <a:rPr lang="cs-CZ" sz="4000" dirty="0"/>
              <a:t>   5) vyučuje druhé</a:t>
            </a:r>
          </a:p>
          <a:p>
            <a:r>
              <a:rPr lang="cs-CZ" sz="4000" dirty="0"/>
              <a:t>   6) odpouští</a:t>
            </a:r>
          </a:p>
          <a:p>
            <a:r>
              <a:rPr lang="cs-CZ" sz="4000" dirty="0"/>
              <a:t>   7) pamatuje na mně</a:t>
            </a:r>
          </a:p>
          <a:p>
            <a:r>
              <a:rPr lang="cs-CZ" sz="4000" dirty="0"/>
              <a:t>   8) je přímá</a:t>
            </a:r>
          </a:p>
        </p:txBody>
      </p:sp>
    </p:spTree>
    <p:extLst>
      <p:ext uri="{BB962C8B-B14F-4D97-AF65-F5344CB8AC3E}">
        <p14:creationId xmlns:p14="http://schemas.microsoft.com/office/powerpoint/2010/main" val="173314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Ivanovice na Hané, Jiří Pospíšil, 28.1.2018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4007" y="-17020"/>
            <a:ext cx="9188970" cy="689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14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Ivanovice na Hané, Jiří Pospíšil, 28.1.2018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81067" y="1763315"/>
            <a:ext cx="103582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Jak se stát lepším člověkem</a:t>
            </a:r>
            <a:r>
              <a:rPr lang="mr-IN" sz="4800" dirty="0"/>
              <a:t>…</a:t>
            </a:r>
            <a:endParaRPr lang="cs-CZ" sz="4800" dirty="0"/>
          </a:p>
          <a:p>
            <a:r>
              <a:rPr lang="cs-CZ" sz="4800" dirty="0"/>
              <a:t>                       LASKAVOST PRO KAŽDÉHO</a:t>
            </a:r>
          </a:p>
        </p:txBody>
      </p:sp>
    </p:spTree>
    <p:extLst>
      <p:ext uri="{BB962C8B-B14F-4D97-AF65-F5344CB8AC3E}">
        <p14:creationId xmlns:p14="http://schemas.microsoft.com/office/powerpoint/2010/main" val="176502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97300" y="0"/>
            <a:ext cx="4572572" cy="6858000"/>
          </a:xfrm>
          <a:prstGeom prst="rect">
            <a:avLst/>
          </a:prstGeom>
        </p:spPr>
      </p:pic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0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4007" y="-17020"/>
            <a:ext cx="9188970" cy="6891728"/>
          </a:xfrm>
          <a:prstGeom prst="rect">
            <a:avLst/>
          </a:prstGeom>
        </p:spPr>
      </p:pic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6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76646" y="123993"/>
            <a:ext cx="8806049" cy="6165938"/>
          </a:xfrm>
          <a:prstGeom prst="rect">
            <a:avLst/>
          </a:prstGeom>
        </p:spPr>
      </p:pic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32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4007" y="-7495"/>
            <a:ext cx="9548734" cy="7161551"/>
          </a:xfrm>
          <a:prstGeom prst="rect">
            <a:avLst/>
          </a:prstGeom>
        </p:spPr>
      </p:pic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3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7837" y="-157736"/>
            <a:ext cx="5576340" cy="7147854"/>
          </a:xfrm>
          <a:prstGeom prst="rect">
            <a:avLst/>
          </a:prstGeom>
        </p:spPr>
      </p:pic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58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Ivanovice na Hané, Jiří Pospíšil, 28.1.2018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81067" y="1763315"/>
            <a:ext cx="103582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Jak se stát lepším člověkem</a:t>
            </a:r>
            <a:r>
              <a:rPr lang="mr-IN" sz="4800" dirty="0"/>
              <a:t>…</a:t>
            </a:r>
            <a:endParaRPr lang="cs-CZ" sz="4800" dirty="0"/>
          </a:p>
          <a:p>
            <a:r>
              <a:rPr lang="cs-CZ" sz="4800" dirty="0"/>
              <a:t>                       LASKAVOST PRO KAŽDÉHO</a:t>
            </a:r>
          </a:p>
        </p:txBody>
      </p:sp>
    </p:spTree>
    <p:extLst>
      <p:ext uri="{BB962C8B-B14F-4D97-AF65-F5344CB8AC3E}">
        <p14:creationId xmlns:p14="http://schemas.microsoft.com/office/powerpoint/2010/main" val="160215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Ivanovice na Hané, Jiří Pospíšil, 28.1.2018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Jak se stát lepším člověkem</a:t>
            </a:r>
            <a:r>
              <a:rPr lang="mr-IN" sz="4800" dirty="0"/>
              <a:t>…</a:t>
            </a:r>
            <a:r>
              <a:rPr lang="cs-CZ" sz="4800" dirty="0"/>
              <a:t> LASKAVOST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81263" y="1259174"/>
            <a:ext cx="1148713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cs-CZ" sz="3200" dirty="0"/>
              <a:t>Křesťanství je úžasný styl života, který mění lidské nitro </a:t>
            </a:r>
          </a:p>
          <a:p>
            <a:pPr marL="457200" indent="-457200">
              <a:buFont typeface="Arial" charset="0"/>
              <a:buChar char="•"/>
            </a:pPr>
            <a:endParaRPr lang="cs-CZ" sz="3200" dirty="0"/>
          </a:p>
          <a:p>
            <a:pPr marL="457200" indent="-457200">
              <a:buFont typeface="Arial" charset="0"/>
              <a:buChar char="•"/>
            </a:pPr>
            <a:r>
              <a:rPr lang="cs-CZ" sz="3200" dirty="0"/>
              <a:t>Velmi důležitý teologický termín – ZNOVUZROZENÍ – mění naše nitro</a:t>
            </a:r>
          </a:p>
          <a:p>
            <a:pPr marL="457200" indent="-457200">
              <a:buFont typeface="Arial" charset="0"/>
              <a:buChar char="•"/>
            </a:pPr>
            <a:endParaRPr lang="cs-CZ" sz="3200" dirty="0"/>
          </a:p>
          <a:p>
            <a:pPr marL="457200" indent="-457200">
              <a:buFont typeface="Arial" charset="0"/>
              <a:buChar char="•"/>
            </a:pPr>
            <a:r>
              <a:rPr lang="cs-CZ" sz="3200" dirty="0"/>
              <a:t>Laskavost / dobrota </a:t>
            </a:r>
            <a:r>
              <a:rPr lang="mr-IN" sz="3200" dirty="0"/>
              <a:t>–</a:t>
            </a:r>
            <a:r>
              <a:rPr lang="cs-CZ" sz="3200" dirty="0"/>
              <a:t> ovoce Ducha </a:t>
            </a:r>
            <a:r>
              <a:rPr lang="cs-CZ" sz="3200" i="1" dirty="0"/>
              <a:t>- </a:t>
            </a:r>
            <a:r>
              <a:rPr lang="cs-CZ" sz="3200" i="1" dirty="0" err="1"/>
              <a:t>Galatians</a:t>
            </a:r>
            <a:r>
              <a:rPr lang="cs-CZ" sz="3200" i="1" dirty="0"/>
              <a:t> 5:</a:t>
            </a:r>
            <a:r>
              <a:rPr lang="cs-CZ" sz="3200" i="1" dirty="0">
                <a:hlinkClick r:id="rId2" action="ppaction://hlinkfile"/>
              </a:rPr>
              <a:t>22</a:t>
            </a:r>
            <a:r>
              <a:rPr lang="cs-CZ" sz="3200" i="1" dirty="0"/>
              <a:t>  Ovoce Božího Ducha však je láska, radost, pokoj, trpělivost, </a:t>
            </a:r>
            <a:r>
              <a:rPr lang="cs-CZ" sz="3200" b="1" i="1" dirty="0"/>
              <a:t>laskavost</a:t>
            </a:r>
            <a:r>
              <a:rPr lang="cs-CZ" sz="3200" i="1" dirty="0"/>
              <a:t>, věrnost, </a:t>
            </a:r>
            <a:r>
              <a:rPr lang="cs-CZ" sz="3200" i="1" dirty="0">
                <a:hlinkClick r:id="rId3" action="ppaction://hlinkfile"/>
              </a:rPr>
              <a:t>23</a:t>
            </a:r>
            <a:r>
              <a:rPr lang="cs-CZ" sz="3200" i="1" dirty="0"/>
              <a:t>  tichost a sebeovládání. Proti tomu se zákon neobrací. </a:t>
            </a:r>
            <a:endParaRPr lang="cs-CZ" sz="32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6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219</TotalTime>
  <Words>161</Words>
  <Application>Microsoft Macintosh PowerPoint</Application>
  <PresentationFormat>Širokoúhlá obrazovka</PresentationFormat>
  <Paragraphs>35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Corbel</vt:lpstr>
      <vt:lpstr>Mangal</vt:lpstr>
      <vt:lpstr>TF10001006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 Pospíšil</dc:creator>
  <cp:lastModifiedBy>Jirka Pospíšil</cp:lastModifiedBy>
  <cp:revision>17</cp:revision>
  <dcterms:created xsi:type="dcterms:W3CDTF">2017-02-12T14:51:10Z</dcterms:created>
  <dcterms:modified xsi:type="dcterms:W3CDTF">2018-01-28T15:39:50Z</dcterms:modified>
</cp:coreProperties>
</file>