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96" r:id="rId5"/>
    <p:sldId id="267" r:id="rId6"/>
    <p:sldId id="282" r:id="rId7"/>
    <p:sldId id="268" r:id="rId8"/>
    <p:sldId id="269" r:id="rId9"/>
    <p:sldId id="281" r:id="rId10"/>
    <p:sldId id="270" r:id="rId11"/>
    <p:sldId id="275" r:id="rId12"/>
    <p:sldId id="278" r:id="rId13"/>
    <p:sldId id="280" r:id="rId14"/>
    <p:sldId id="283" r:id="rId15"/>
    <p:sldId id="279" r:id="rId16"/>
    <p:sldId id="276" r:id="rId17"/>
    <p:sldId id="277" r:id="rId18"/>
    <p:sldId id="284" r:id="rId19"/>
    <p:sldId id="258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1" r:id="rId28"/>
    <p:sldId id="295" r:id="rId29"/>
    <p:sldId id="294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0"/>
    <p:restoredTop sz="94701"/>
  </p:normalViewPr>
  <p:slideViewPr>
    <p:cSldViewPr snapToGrid="0" snapToObjects="1">
      <p:cViewPr varScale="1">
        <p:scale>
          <a:sx n="83" d="100"/>
          <a:sy n="83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sword://CzeCEP/Galatians%205:23" TargetMode="External"/><Relationship Id="rId2" Type="http://schemas.openxmlformats.org/officeDocument/2006/relationships/hyperlink" Target="sword://CzeCEP/Galatians%205:2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sword://CzeCSP/Genesis%2043:30" TargetMode="External"/><Relationship Id="rId2" Type="http://schemas.openxmlformats.org/officeDocument/2006/relationships/hyperlink" Target="sword://CzeCSP/Genesis%2043:2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sword://CzeCSP/Genesis%2043:3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400" dirty="0"/>
              <a:t>KC NADĚJE Ivanovice na Hané, Jiří Pospíšil, 15.4.2018</a:t>
            </a:r>
          </a:p>
        </p:txBody>
      </p:sp>
    </p:spTree>
    <p:extLst>
      <p:ext uri="{BB962C8B-B14F-4D97-AF65-F5344CB8AC3E}">
        <p14:creationId xmlns:p14="http://schemas.microsoft.com/office/powerpoint/2010/main" val="1124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67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3" y="0"/>
            <a:ext cx="10210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" y="0"/>
            <a:ext cx="12187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-140947"/>
            <a:ext cx="6055360" cy="77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874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29" y="0"/>
            <a:ext cx="8693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5" y="0"/>
            <a:ext cx="10061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704536"/>
            <a:ext cx="1035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endParaRPr lang="cs-CZ" sz="4800" dirty="0"/>
          </a:p>
          <a:p>
            <a:r>
              <a:rPr lang="cs-CZ" sz="4800" dirty="0"/>
              <a:t>               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24396" y="2715717"/>
            <a:ext cx="1035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SEBEOVLÁDÁNÍ</a:t>
            </a:r>
          </a:p>
        </p:txBody>
      </p:sp>
    </p:spTree>
    <p:extLst>
      <p:ext uri="{BB962C8B-B14F-4D97-AF65-F5344CB8AC3E}">
        <p14:creationId xmlns:p14="http://schemas.microsoft.com/office/powerpoint/2010/main" val="9748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/>
              <a:t>Křesťanství je úžasný styl života, který mění lidské nitro 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Velmi důležitý teologický termín – ZNOVUZROZENÍ – mění naše nitro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Sebeovládání </a:t>
            </a:r>
            <a:r>
              <a:rPr lang="mr-IN" sz="3200" dirty="0"/>
              <a:t>–</a:t>
            </a:r>
            <a:r>
              <a:rPr lang="cs-CZ" sz="3200" dirty="0"/>
              <a:t> ovoce Ducha </a:t>
            </a:r>
            <a:r>
              <a:rPr lang="cs-CZ" sz="3200" i="1" dirty="0"/>
              <a:t>- </a:t>
            </a:r>
            <a:r>
              <a:rPr lang="cs-CZ" sz="3200" i="1" dirty="0" err="1"/>
              <a:t>Galatians</a:t>
            </a:r>
            <a:r>
              <a:rPr lang="cs-CZ" sz="3200" i="1" dirty="0"/>
              <a:t> 5:</a:t>
            </a:r>
            <a:r>
              <a:rPr lang="cs-CZ" sz="3200" i="1" dirty="0">
                <a:hlinkClick r:id="rId2" action="ppaction://hlinkfile"/>
              </a:rPr>
              <a:t>22</a:t>
            </a:r>
            <a:r>
              <a:rPr lang="cs-CZ" sz="3200" i="1" dirty="0"/>
              <a:t>  Ovoce Božího Ducha však je láska, radost, pokoj, trpělivost, laskavost, </a:t>
            </a:r>
            <a:r>
              <a:rPr lang="cs-CZ" sz="3200" b="1" i="1" dirty="0"/>
              <a:t>dobrota</a:t>
            </a:r>
            <a:r>
              <a:rPr lang="cs-CZ" sz="3200" i="1" dirty="0"/>
              <a:t>, věrnost, </a:t>
            </a:r>
            <a:r>
              <a:rPr lang="cs-CZ" sz="3200" i="1" dirty="0">
                <a:hlinkClick r:id="rId3" action="ppaction://hlinkfile"/>
              </a:rPr>
              <a:t>23</a:t>
            </a:r>
            <a:r>
              <a:rPr lang="cs-CZ" sz="3200" i="1" dirty="0"/>
              <a:t>  tichost a sebeovládání. Proti tomu se zákon neobrací. 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93" y="0"/>
            <a:ext cx="961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/>
              <a:t>Moje příklady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069432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/>
              <a:t>Definice  </a:t>
            </a:r>
            <a:r>
              <a:rPr lang="cs-CZ" sz="3200" b="1" dirty="0"/>
              <a:t>sebeovládání:</a:t>
            </a:r>
          </a:p>
          <a:p>
            <a:pPr marL="457200" indent="-457200">
              <a:buFont typeface="Arial" charset="0"/>
              <a:buChar char="•"/>
            </a:pPr>
            <a:endParaRPr lang="cs-CZ" sz="3200" b="1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skládá se ze dvou slov: sebe – vláda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 se rozhodnout dle svého vlastního rozhodnutí a to</a:t>
            </a:r>
            <a:br>
              <a:rPr lang="cs-CZ" sz="3200" dirty="0"/>
            </a:br>
            <a:r>
              <a:rPr lang="cs-CZ" sz="3200" dirty="0"/>
              <a:t>i napříč problémům a těžkostem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schopnosti vést sám sebe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 být pánem svých myšlenek, pocitů a hlavně činů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 projevovat vlastní emoce přiměřeně dané situaci.</a:t>
            </a:r>
            <a:br>
              <a:rPr lang="cs-CZ" sz="3200" dirty="0"/>
            </a:br>
            <a:r>
              <a:rPr lang="cs-CZ" sz="3200" dirty="0"/>
              <a:t>Je potřeba ovládnout tyto emoce: závist, žárlivost, ješitnost, samolibost, přílišnou zvědavost atp.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069432"/>
            <a:ext cx="11487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b="1" dirty="0"/>
              <a:t>Sebeovládání:</a:t>
            </a:r>
          </a:p>
          <a:p>
            <a:pPr marL="457200" indent="-457200">
              <a:buFont typeface="Arial" charset="0"/>
              <a:buChar char="•"/>
            </a:pPr>
            <a:endParaRPr lang="cs-CZ" sz="3200" b="1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Bůh nás stvořil se svobodnou vůlí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člověk se rozhoduje svobodně – sám za sebe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pozor na závislost (otrok </a:t>
            </a:r>
            <a:r>
              <a:rPr lang="cs-CZ" sz="3200" dirty="0" err="1"/>
              <a:t>x</a:t>
            </a:r>
            <a:r>
              <a:rPr lang="cs-CZ" sz="3200" dirty="0"/>
              <a:t> otrokář | syn </a:t>
            </a:r>
            <a:r>
              <a:rPr lang="cs-CZ" sz="3200" dirty="0" err="1"/>
              <a:t>x</a:t>
            </a:r>
            <a:r>
              <a:rPr lang="cs-CZ" sz="3200" dirty="0"/>
              <a:t> otec)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člověk – tělo, duch a duše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duše – rozum, cit a </a:t>
            </a:r>
            <a:r>
              <a:rPr lang="cs-CZ" sz="3200" b="1" dirty="0"/>
              <a:t>VŮLE</a:t>
            </a:r>
            <a:r>
              <a:rPr lang="cs-CZ" sz="32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b="1" dirty="0"/>
              <a:t>VŮLE</a:t>
            </a:r>
            <a:r>
              <a:rPr lang="cs-CZ" sz="3200" dirty="0"/>
              <a:t> – ty se SÁM rozhoduješ, co a jak budeš dělat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62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8968" y="1871537"/>
            <a:ext cx="11487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Genesis 43: </a:t>
            </a:r>
            <a:r>
              <a:rPr lang="cs-CZ" sz="3200" dirty="0">
                <a:hlinkClick r:id="rId2" action="ppaction://hlinkfile"/>
              </a:rPr>
              <a:t>29</a:t>
            </a:r>
            <a:r>
              <a:rPr lang="cs-CZ" sz="3200" dirty="0"/>
              <a:t>  Pozvedl oči a uviděl svého bratra Benjamína, syna své matky, a zeptal se: Toto </a:t>
            </a:r>
            <a:r>
              <a:rPr lang="cs-CZ" sz="3200" i="1" dirty="0"/>
              <a:t>je</a:t>
            </a:r>
            <a:r>
              <a:rPr lang="cs-CZ" sz="3200" dirty="0"/>
              <a:t> váš nejmladší bratr, </a:t>
            </a:r>
            <a:r>
              <a:rPr lang="cs-CZ" sz="3200" i="1" dirty="0"/>
              <a:t>o</a:t>
            </a:r>
            <a:r>
              <a:rPr lang="cs-CZ" sz="3200" dirty="0"/>
              <a:t> kterém jste mi říkali? A řekl: Bůh ti buď milostiv, můj synu. </a:t>
            </a:r>
            <a:r>
              <a:rPr lang="cs-CZ" sz="3200" dirty="0">
                <a:hlinkClick r:id="rId3" action="ppaction://hlinkfile"/>
              </a:rPr>
              <a:t>30</a:t>
            </a:r>
            <a:r>
              <a:rPr lang="cs-CZ" sz="3200" dirty="0"/>
              <a:t>  Josef pospíchal </a:t>
            </a:r>
            <a:r>
              <a:rPr lang="cs-CZ" sz="3200" i="1" dirty="0"/>
              <a:t>pryč</a:t>
            </a:r>
            <a:r>
              <a:rPr lang="cs-CZ" sz="3200" dirty="0"/>
              <a:t>, protože se roznítila jeho náklonnost k bratrovi a chtěl plakat. Vešel tedy do pokoje a tam se rozplakal. </a:t>
            </a:r>
            <a:r>
              <a:rPr lang="cs-CZ" sz="3200" dirty="0">
                <a:hlinkClick r:id="rId4" action="ppaction://hlinkfile"/>
              </a:rPr>
              <a:t>31</a:t>
            </a:r>
            <a:r>
              <a:rPr lang="cs-CZ" sz="3200" dirty="0"/>
              <a:t>  Pak si umyl tvář a vyšel. Se sebeovládáním řekl: Předkládejte jídlo. </a:t>
            </a:r>
          </a:p>
        </p:txBody>
      </p:sp>
    </p:spTree>
    <p:extLst>
      <p:ext uri="{BB962C8B-B14F-4D97-AF65-F5344CB8AC3E}">
        <p14:creationId xmlns:p14="http://schemas.microsoft.com/office/powerpoint/2010/main" val="1075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602243"/>
            <a:ext cx="11487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arenR"/>
            </a:pPr>
            <a:r>
              <a:rPr lang="cs-CZ" sz="3200" b="1" dirty="0"/>
              <a:t>pozdvihl oči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uviděl</a:t>
            </a:r>
            <a:r>
              <a:rPr lang="cs-CZ" sz="3200" dirty="0"/>
              <a:t> 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vzpomínky, zkušenosti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reakce duše 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reakce na reakci duše </a:t>
            </a:r>
            <a:r>
              <a:rPr lang="cs-CZ" sz="3200" dirty="0"/>
              <a:t>– např. pláč – nekontrolovatelný 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odchod, útěk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vešel do pokoje </a:t>
            </a:r>
            <a:r>
              <a:rPr lang="cs-CZ" sz="3200" dirty="0"/>
              <a:t>- potřeboval čas, být sám</a:t>
            </a:r>
          </a:p>
        </p:txBody>
      </p:sp>
    </p:spTree>
    <p:extLst>
      <p:ext uri="{BB962C8B-B14F-4D97-AF65-F5344CB8AC3E}">
        <p14:creationId xmlns:p14="http://schemas.microsoft.com/office/powerpoint/2010/main" val="9553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r>
              <a:rPr lang="cs-CZ" sz="4800" dirty="0"/>
              <a:t> SEBEOVLÁDÁNÍ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356021"/>
            <a:ext cx="11487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arenR" startAt="8"/>
            </a:pPr>
            <a:r>
              <a:rPr lang="cs-CZ" sz="3200" b="1" dirty="0"/>
              <a:t>nechal uvolnit pocity, pláč </a:t>
            </a:r>
            <a:r>
              <a:rPr lang="mr-IN" sz="3200" dirty="0"/>
              <a:t>–</a:t>
            </a:r>
            <a:r>
              <a:rPr lang="cs-CZ" sz="3200" dirty="0"/>
              <a:t> bezpečné místo</a:t>
            </a:r>
          </a:p>
          <a:p>
            <a:pPr marL="514350" lvl="0" indent="-514350">
              <a:buAutoNum type="arabicParenR" startAt="8"/>
            </a:pPr>
            <a:r>
              <a:rPr lang="cs-CZ" sz="3200" b="1" dirty="0"/>
              <a:t>zastavil se</a:t>
            </a:r>
            <a:r>
              <a:rPr lang="cs-CZ" sz="3200" dirty="0"/>
              <a:t> – nechal tomu čas, udělal si odstup</a:t>
            </a:r>
          </a:p>
          <a:p>
            <a:pPr marL="514350" lvl="0" indent="-514350">
              <a:buAutoNum type="arabicParenR" startAt="8"/>
            </a:pPr>
            <a:r>
              <a:rPr lang="cs-CZ" sz="3200" b="1" dirty="0"/>
              <a:t> zklidnil se a začal uvažovat </a:t>
            </a:r>
            <a:r>
              <a:rPr lang="cs-CZ" sz="3200" dirty="0"/>
              <a:t>– použití rozumu - jaké budou důsledky mého chování… přemýšlení s chladnou hlavou</a:t>
            </a:r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/>
              <a:t>rozhodl se</a:t>
            </a:r>
            <a:endParaRPr lang="cs-CZ" sz="3200" dirty="0"/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/>
              <a:t>umyl si tvář</a:t>
            </a:r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/>
              <a:t>vyšel s rozumným rozhodnutím </a:t>
            </a:r>
            <a:r>
              <a:rPr lang="cs-CZ" sz="3200" dirty="0"/>
              <a:t>- rozhodnutí dle celé duše</a:t>
            </a:r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/>
              <a:t>výsledek – se </a:t>
            </a:r>
            <a:r>
              <a:rPr lang="cs-CZ" sz="3200" b="1" u="sng" dirty="0"/>
              <a:t>sebeovládáním</a:t>
            </a:r>
            <a:r>
              <a:rPr lang="cs-CZ" sz="3200" b="1" dirty="0"/>
              <a:t> řekl: „</a:t>
            </a:r>
            <a:r>
              <a:rPr lang="mr-IN" sz="3200" b="1" dirty="0"/>
              <a:t>…</a:t>
            </a:r>
            <a:r>
              <a:rPr lang="cs-CZ" sz="3200" b="1" dirty="0"/>
              <a:t>předkládejte jídlo“.</a:t>
            </a:r>
          </a:p>
        </p:txBody>
      </p:sp>
    </p:spTree>
    <p:extLst>
      <p:ext uri="{BB962C8B-B14F-4D97-AF65-F5344CB8AC3E}">
        <p14:creationId xmlns:p14="http://schemas.microsoft.com/office/powerpoint/2010/main" val="7779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5" y="0"/>
            <a:ext cx="10061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3559" y="97396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10 kroků jak </a:t>
            </a:r>
            <a:r>
              <a:rPr lang="cs-CZ" sz="4800"/>
              <a:t>se ovládat dle kliniky </a:t>
            </a:r>
            <a:r>
              <a:rPr lang="cs-CZ" sz="4800" dirty="0" err="1"/>
              <a:t>Mayo</a:t>
            </a:r>
            <a:r>
              <a:rPr lang="cs-CZ" sz="48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4867" y="1206955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buAutoNum type="arabicParenR"/>
            </a:pPr>
            <a:r>
              <a:rPr lang="cs-CZ" sz="3200" b="1" dirty="0"/>
              <a:t>uvědomění si problému a snaha se s ním vypořádat</a:t>
            </a:r>
            <a:endParaRPr lang="cs-CZ" sz="3200" dirty="0"/>
          </a:p>
          <a:p>
            <a:pPr marL="514350" lvl="0" indent="-514350" fontAlgn="base">
              <a:buAutoNum type="arabicParenR"/>
            </a:pPr>
            <a:r>
              <a:rPr lang="cs-CZ" sz="3200" b="1" dirty="0"/>
              <a:t>dejte si pauzu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dirty="0"/>
              <a:t>zkuste </a:t>
            </a:r>
            <a:r>
              <a:rPr lang="cs-CZ" sz="3200" b="1" dirty="0"/>
              <a:t>humor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vyjádřete se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zacvičte si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zamyslete se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nekritizujte, neurážejte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rozmyslete si řešení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nechovejte v sobě zášť</a:t>
            </a:r>
            <a:r>
              <a:rPr lang="cs-CZ" sz="3200" dirty="0"/>
              <a:t> – </a:t>
            </a:r>
            <a:r>
              <a:rPr lang="cs-CZ" sz="3200" b="1" dirty="0"/>
              <a:t>odpuštění je mocná zbraň</a:t>
            </a:r>
            <a:endParaRPr lang="cs-CZ" sz="3200" dirty="0"/>
          </a:p>
          <a:p>
            <a:pPr marL="514350" lvl="0" indent="-514350" fontAlgn="base">
              <a:buAutoNum type="arabicParenR"/>
            </a:pPr>
            <a:r>
              <a:rPr lang="cs-CZ" sz="3200" b="1" dirty="0"/>
              <a:t> naučte se relaxační techniky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231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3559" y="97396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Jak se naučit sebeovládání: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4307" y="1206955"/>
            <a:ext cx="114871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buAutoNum type="arabicParenR"/>
            </a:pPr>
            <a:r>
              <a:rPr lang="cs-CZ" sz="4000" dirty="0"/>
              <a:t>přiznej, že máš se sebeovládáním problém</a:t>
            </a:r>
          </a:p>
          <a:p>
            <a:pPr marL="514350" lvl="0" indent="-514350" fontAlgn="base">
              <a:buAutoNum type="arabicParenR"/>
            </a:pPr>
            <a:endParaRPr lang="cs-CZ" sz="2000" dirty="0"/>
          </a:p>
          <a:p>
            <a:pPr marL="514350" lvl="0" indent="-514350" fontAlgn="base">
              <a:buAutoNum type="arabicParenR"/>
            </a:pPr>
            <a:r>
              <a:rPr lang="cs-CZ" sz="4000" dirty="0"/>
              <a:t>uvědom si, že některé reakce zvládneš</a:t>
            </a:r>
            <a:br>
              <a:rPr lang="cs-CZ" sz="4000" dirty="0"/>
            </a:br>
            <a:r>
              <a:rPr lang="cs-CZ" sz="4000" dirty="0"/>
              <a:t>  a některé ne - nauč se utíkat, najít bezpečné místo</a:t>
            </a:r>
          </a:p>
          <a:p>
            <a:pPr marL="514350" lvl="0" indent="-514350" fontAlgn="base">
              <a:buAutoNum type="arabicParenR"/>
            </a:pPr>
            <a:endParaRPr lang="cs-CZ" sz="2000" dirty="0"/>
          </a:p>
          <a:p>
            <a:pPr marL="514350" lvl="0" indent="-514350" fontAlgn="base">
              <a:buAutoNum type="arabicParenR"/>
            </a:pPr>
            <a:r>
              <a:rPr lang="cs-CZ" sz="4000" dirty="0"/>
              <a:t>nauč se používat relaxační techniky</a:t>
            </a:r>
          </a:p>
          <a:p>
            <a:pPr marL="514350" lvl="0" indent="-514350" fontAlgn="base">
              <a:buAutoNum type="arabicParenR"/>
            </a:pPr>
            <a:endParaRPr lang="cs-CZ" sz="2000" dirty="0"/>
          </a:p>
          <a:p>
            <a:pPr marL="514350" lvl="0" indent="-514350" fontAlgn="base">
              <a:buAutoNum type="arabicParenR"/>
            </a:pPr>
            <a:r>
              <a:rPr lang="cs-CZ" sz="4000" dirty="0"/>
              <a:t>pochop, že v tobě je celá duše </a:t>
            </a:r>
            <a:br>
              <a:rPr lang="cs-CZ" sz="4000" dirty="0"/>
            </a:br>
            <a:r>
              <a:rPr lang="cs-CZ" sz="4000" dirty="0"/>
              <a:t>   používej </a:t>
            </a:r>
            <a:r>
              <a:rPr lang="cs-CZ" sz="4000" b="1" u="sng" dirty="0"/>
              <a:t>rozum</a:t>
            </a:r>
            <a:r>
              <a:rPr lang="cs-CZ" sz="4000" dirty="0"/>
              <a:t>, </a:t>
            </a:r>
            <a:r>
              <a:rPr lang="cs-CZ" sz="4000" b="1" u="sng" dirty="0"/>
              <a:t>cit</a:t>
            </a:r>
            <a:r>
              <a:rPr lang="cs-CZ" sz="4000" dirty="0"/>
              <a:t> a hlavně </a:t>
            </a:r>
            <a:r>
              <a:rPr lang="cs-CZ" sz="4000" b="1" u="sng" dirty="0"/>
              <a:t>vůli</a:t>
            </a:r>
          </a:p>
        </p:txBody>
      </p:sp>
    </p:spTree>
    <p:extLst>
      <p:ext uri="{BB962C8B-B14F-4D97-AF65-F5344CB8AC3E}">
        <p14:creationId xmlns:p14="http://schemas.microsoft.com/office/powerpoint/2010/main" val="20550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5" y="0"/>
            <a:ext cx="10061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Ivanovice na Hané, Jiří Pospíšil, 15.4.2018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704536"/>
            <a:ext cx="1035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endParaRPr lang="cs-CZ" sz="4800" dirty="0"/>
          </a:p>
          <a:p>
            <a:r>
              <a:rPr lang="cs-CZ" sz="4800" dirty="0"/>
              <a:t>               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24396" y="2715717"/>
            <a:ext cx="1035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SEBEOVLÁDÁNÍ</a:t>
            </a:r>
          </a:p>
        </p:txBody>
      </p:sp>
    </p:spTree>
    <p:extLst>
      <p:ext uri="{BB962C8B-B14F-4D97-AF65-F5344CB8AC3E}">
        <p14:creationId xmlns:p14="http://schemas.microsoft.com/office/powerpoint/2010/main" val="17650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/>
              <a:t>KC NADĚJE Ivanovice na Hané, Jiří Pospíšil, 15.4.2018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64499" y="704536"/>
            <a:ext cx="1035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Jak se stát lepším člověkem</a:t>
            </a:r>
            <a:r>
              <a:rPr lang="mr-IN" sz="4800" dirty="0"/>
              <a:t>…</a:t>
            </a:r>
            <a:endParaRPr lang="cs-CZ" sz="4800" dirty="0"/>
          </a:p>
          <a:p>
            <a:r>
              <a:rPr lang="cs-CZ" sz="4800" dirty="0"/>
              <a:t>               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24396" y="2715717"/>
            <a:ext cx="1035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SEBEOVLÁDÁNÍ</a:t>
            </a:r>
          </a:p>
        </p:txBody>
      </p:sp>
    </p:spTree>
    <p:extLst>
      <p:ext uri="{BB962C8B-B14F-4D97-AF65-F5344CB8AC3E}">
        <p14:creationId xmlns:p14="http://schemas.microsoft.com/office/powerpoint/2010/main" val="7603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0"/>
            <a:ext cx="508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0"/>
            <a:ext cx="1218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0"/>
            <a:ext cx="4574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175</TotalTime>
  <Words>435</Words>
  <Application>Microsoft Macintosh PowerPoint</Application>
  <PresentationFormat>Širokoúhlá obrazovka</PresentationFormat>
  <Paragraphs>84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Corbel</vt:lpstr>
      <vt:lpstr>Mangal</vt:lpstr>
      <vt:lpstr>TF10001006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Jirka Pospíšil</cp:lastModifiedBy>
  <cp:revision>23</cp:revision>
  <dcterms:created xsi:type="dcterms:W3CDTF">2017-02-12T14:51:10Z</dcterms:created>
  <dcterms:modified xsi:type="dcterms:W3CDTF">2018-04-15T06:19:00Z</dcterms:modified>
</cp:coreProperties>
</file>