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8" r:id="rId1"/>
  </p:sldMasterIdLst>
  <p:sldIdLst>
    <p:sldId id="256" r:id="rId2"/>
    <p:sldId id="260" r:id="rId3"/>
    <p:sldId id="258" r:id="rId4"/>
    <p:sldId id="385" r:id="rId5"/>
    <p:sldId id="367" r:id="rId6"/>
    <p:sldId id="379" r:id="rId7"/>
    <p:sldId id="384" r:id="rId8"/>
    <p:sldId id="377" r:id="rId9"/>
    <p:sldId id="390" r:id="rId10"/>
    <p:sldId id="389" r:id="rId11"/>
    <p:sldId id="387" r:id="rId12"/>
    <p:sldId id="388" r:id="rId13"/>
    <p:sldId id="3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14"/>
    <p:restoredTop sz="94630"/>
  </p:normalViewPr>
  <p:slideViewPr>
    <p:cSldViewPr snapToGrid="0" snapToObjects="1">
      <p:cViewPr varScale="1">
        <p:scale>
          <a:sx n="67" d="100"/>
          <a:sy n="67" d="100"/>
        </p:scale>
        <p:origin x="20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09600" y="261254"/>
            <a:ext cx="8226490" cy="3083767"/>
          </a:xfrm>
        </p:spPr>
        <p:txBody>
          <a:bodyPr anchor="b">
            <a:normAutofit/>
          </a:bodyPr>
          <a:lstStyle>
            <a:lvl1pPr algn="l" latinLnBrk="0">
              <a:lnSpc>
                <a:spcPct val="80000"/>
              </a:lnSpc>
              <a:defRPr lang="cs-CZ" sz="7200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9600" y="3345021"/>
            <a:ext cx="8229600" cy="1371600"/>
          </a:xfrm>
        </p:spPr>
        <p:txBody>
          <a:bodyPr/>
          <a:lstStyle>
            <a:lvl1pPr marL="0" indent="0" algn="l" latinLnBrk="0">
              <a:spcBef>
                <a:spcPts val="1200"/>
              </a:spcBef>
              <a:buNone/>
              <a:defRPr lang="cs-CZ" sz="2400">
                <a:solidFill>
                  <a:schemeClr val="accent1"/>
                </a:solidFill>
              </a:defRPr>
            </a:lvl1pPr>
            <a:lvl2pPr marL="457200" indent="0" algn="ctr" latinLnBrk="0">
              <a:buNone/>
              <a:defRPr lang="cs-CZ" sz="2000"/>
            </a:lvl2pPr>
            <a:lvl3pPr marL="914400" indent="0" algn="ctr" latinLnBrk="0">
              <a:buNone/>
              <a:defRPr lang="cs-CZ" sz="1800"/>
            </a:lvl3pPr>
            <a:lvl4pPr marL="1371600" indent="0" algn="ctr" latinLnBrk="0">
              <a:buNone/>
              <a:defRPr lang="cs-CZ" sz="1600"/>
            </a:lvl4pPr>
            <a:lvl5pPr marL="1828800" indent="0" algn="ctr" latinLnBrk="0">
              <a:buNone/>
              <a:defRPr lang="cs-CZ" sz="1600"/>
            </a:lvl5pPr>
            <a:lvl6pPr marL="2286000" indent="0" algn="ctr" latinLnBrk="0">
              <a:buNone/>
              <a:defRPr lang="cs-CZ" sz="1600"/>
            </a:lvl6pPr>
            <a:lvl7pPr marL="2743200" indent="0" algn="ctr" latinLnBrk="0">
              <a:buNone/>
              <a:defRPr lang="cs-CZ" sz="1600"/>
            </a:lvl7pPr>
            <a:lvl8pPr marL="3200400" indent="0" algn="ctr" latinLnBrk="0">
              <a:buNone/>
              <a:defRPr lang="cs-CZ" sz="1600"/>
            </a:lvl8pPr>
            <a:lvl9pPr marL="3657600" indent="0" algn="ctr" latinLnBrk="0">
              <a:buNone/>
              <a:defRPr lang="cs-CZ"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953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smtClean="0"/>
              <a:t>3/17/19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79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250680" y="365125"/>
            <a:ext cx="1645920" cy="5811838"/>
          </a:xfrm>
        </p:spPr>
        <p:txBody>
          <a:bodyPr vert="eaVert"/>
          <a:lstStyle>
            <a:lvl1pPr latinLnBrk="0">
              <a:defRPr lang="cs-CZ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95400" y="365125"/>
            <a:ext cx="7624664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smtClean="0"/>
              <a:t>3/17/19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78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3/17/19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6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65176"/>
            <a:ext cx="8229600" cy="3081528"/>
          </a:xfrm>
        </p:spPr>
        <p:txBody>
          <a:bodyPr anchor="b">
            <a:normAutofit/>
          </a:bodyPr>
          <a:lstStyle>
            <a:lvl1pPr latinLnBrk="0">
              <a:defRPr lang="cs-CZ"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12648" y="3346704"/>
            <a:ext cx="8229600" cy="13716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cs-CZ" sz="2400"/>
            </a:lvl1pPr>
            <a:lvl2pPr marL="457200" indent="0" latinLnBrk="0">
              <a:buNone/>
              <a:defRPr lang="cs-CZ" sz="2000"/>
            </a:lvl2pPr>
            <a:lvl3pPr marL="914400" indent="0" latinLnBrk="0">
              <a:buNone/>
              <a:defRPr lang="cs-CZ" sz="1800"/>
            </a:lvl3pPr>
            <a:lvl4pPr marL="1371600" indent="0" latinLnBrk="0">
              <a:buNone/>
              <a:defRPr lang="cs-CZ" sz="1600"/>
            </a:lvl4pPr>
            <a:lvl5pPr marL="1828800" indent="0" latinLnBrk="0">
              <a:buNone/>
              <a:defRPr lang="cs-CZ" sz="1600"/>
            </a:lvl5pPr>
            <a:lvl6pPr marL="2286000" indent="0" latinLnBrk="0">
              <a:buNone/>
              <a:defRPr lang="cs-CZ" sz="1600"/>
            </a:lvl6pPr>
            <a:lvl7pPr marL="2743200" indent="0" latinLnBrk="0">
              <a:buNone/>
              <a:defRPr lang="cs-CZ" sz="1600"/>
            </a:lvl7pPr>
            <a:lvl8pPr marL="3200400" indent="0" latinLnBrk="0">
              <a:buNone/>
              <a:defRPr lang="cs-CZ" sz="1600"/>
            </a:lvl8pPr>
            <a:lvl9pPr marL="3657600" indent="0" latinLnBrk="0">
              <a:buNone/>
              <a:defRPr lang="cs-CZ" sz="16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3/17/19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50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95401" y="1828800"/>
            <a:ext cx="4572000" cy="4348163"/>
          </a:xfrm>
        </p:spPr>
        <p:txBody>
          <a:bodyPr>
            <a:normAutofit/>
          </a:bodyPr>
          <a:lstStyle>
            <a:lvl1pPr latinLnBrk="0">
              <a:defRPr lang="cs-CZ" sz="2000"/>
            </a:lvl1pPr>
            <a:lvl2pPr latinLnBrk="0">
              <a:defRPr lang="cs-CZ" sz="1800"/>
            </a:lvl2pPr>
            <a:lvl3pPr latinLnBrk="0">
              <a:defRPr lang="cs-CZ" sz="1600"/>
            </a:lvl3pPr>
            <a:lvl4pPr latinLnBrk="0">
              <a:defRPr lang="cs-CZ" sz="1400"/>
            </a:lvl4pPr>
            <a:lvl5pPr latinLnBrk="0">
              <a:defRPr lang="cs-CZ" sz="14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599" y="1828800"/>
            <a:ext cx="4572000" cy="4348163"/>
          </a:xfrm>
        </p:spPr>
        <p:txBody>
          <a:bodyPr>
            <a:normAutofit/>
          </a:bodyPr>
          <a:lstStyle>
            <a:lvl1pPr latinLnBrk="0">
              <a:defRPr lang="cs-CZ" sz="2000"/>
            </a:lvl1pPr>
            <a:lvl2pPr latinLnBrk="0">
              <a:defRPr lang="cs-CZ" sz="1800"/>
            </a:lvl2pPr>
            <a:lvl3pPr latinLnBrk="0">
              <a:defRPr lang="cs-CZ" sz="1600"/>
            </a:lvl3pPr>
            <a:lvl4pPr latinLnBrk="0">
              <a:defRPr lang="cs-CZ" sz="1400"/>
            </a:lvl4pPr>
            <a:lvl5pPr latinLnBrk="0">
              <a:defRPr lang="cs-CZ" sz="1400"/>
            </a:lvl5pPr>
            <a:lvl6pPr latinLnBrk="0">
              <a:defRPr lang="cs-CZ" sz="1800"/>
            </a:lvl6pPr>
            <a:lvl7pPr latinLnBrk="0">
              <a:defRPr lang="cs-CZ" sz="1800"/>
            </a:lvl7pPr>
            <a:lvl8pPr latinLnBrk="0">
              <a:defRPr lang="cs-CZ" sz="1800"/>
            </a:lvl8pPr>
            <a:lvl9pPr latinLnBrk="0">
              <a:defRPr lang="cs-CZ" sz="18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smtClean="0"/>
              <a:t>3/17/19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3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8448" y="1627258"/>
            <a:ext cx="4572000" cy="6858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cs-CZ" sz="20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98448" y="2331720"/>
            <a:ext cx="4572000" cy="3840480"/>
          </a:xfrm>
        </p:spPr>
        <p:txBody>
          <a:bodyPr>
            <a:normAutofit/>
          </a:bodyPr>
          <a:lstStyle>
            <a:lvl1pPr latinLnBrk="0">
              <a:defRPr lang="cs-CZ" sz="2000"/>
            </a:lvl1pPr>
            <a:lvl2pPr latinLnBrk="0">
              <a:defRPr lang="cs-CZ" sz="1800"/>
            </a:lvl2pPr>
            <a:lvl3pPr latinLnBrk="0">
              <a:defRPr lang="cs-CZ" sz="1600"/>
            </a:lvl3pPr>
            <a:lvl4pPr latinLnBrk="0">
              <a:defRPr lang="cs-CZ" sz="1400"/>
            </a:lvl4pPr>
            <a:lvl5pPr latinLnBrk="0">
              <a:defRPr lang="cs-CZ" sz="14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7648" y="1627258"/>
            <a:ext cx="4572000" cy="6858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cs-CZ" sz="2000" b="0">
                <a:solidFill>
                  <a:schemeClr val="accent1"/>
                </a:solidFill>
              </a:defRPr>
            </a:lvl1pPr>
            <a:lvl2pPr marL="457200" indent="0" latinLnBrk="0">
              <a:buNone/>
              <a:defRPr lang="cs-CZ" sz="2000" b="1"/>
            </a:lvl2pPr>
            <a:lvl3pPr marL="914400" indent="0" latinLnBrk="0">
              <a:buNone/>
              <a:defRPr lang="cs-CZ" sz="1800" b="1"/>
            </a:lvl3pPr>
            <a:lvl4pPr marL="1371600" indent="0" latinLnBrk="0">
              <a:buNone/>
              <a:defRPr lang="cs-CZ" sz="1600" b="1"/>
            </a:lvl4pPr>
            <a:lvl5pPr marL="1828800" indent="0" latinLnBrk="0">
              <a:buNone/>
              <a:defRPr lang="cs-CZ" sz="1600" b="1"/>
            </a:lvl5pPr>
            <a:lvl6pPr marL="2286000" indent="0" latinLnBrk="0">
              <a:buNone/>
              <a:defRPr lang="cs-CZ" sz="1600" b="1"/>
            </a:lvl6pPr>
            <a:lvl7pPr marL="2743200" indent="0" latinLnBrk="0">
              <a:buNone/>
              <a:defRPr lang="cs-CZ" sz="1600" b="1"/>
            </a:lvl7pPr>
            <a:lvl8pPr marL="3200400" indent="0" latinLnBrk="0">
              <a:buNone/>
              <a:defRPr lang="cs-CZ" sz="1600" b="1"/>
            </a:lvl8pPr>
            <a:lvl9pPr marL="3657600" indent="0" latinLnBrk="0">
              <a:buNone/>
              <a:defRPr lang="cs-CZ" sz="1600" b="1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7648" y="2331720"/>
            <a:ext cx="4572000" cy="3840480"/>
          </a:xfrm>
        </p:spPr>
        <p:txBody>
          <a:bodyPr>
            <a:normAutofit/>
          </a:bodyPr>
          <a:lstStyle>
            <a:lvl1pPr latinLnBrk="0">
              <a:defRPr lang="cs-CZ" sz="2000"/>
            </a:lvl1pPr>
            <a:lvl2pPr latinLnBrk="0">
              <a:defRPr lang="cs-CZ" sz="1800"/>
            </a:lvl2pPr>
            <a:lvl3pPr latinLnBrk="0">
              <a:defRPr lang="cs-CZ" sz="1600"/>
            </a:lvl3pPr>
            <a:lvl4pPr latinLnBrk="0">
              <a:defRPr lang="cs-CZ" sz="1400"/>
            </a:lvl4pPr>
            <a:lvl5pPr latinLnBrk="0">
              <a:defRPr lang="cs-CZ" sz="1400"/>
            </a:lvl5pPr>
            <a:lvl6pPr latinLnBrk="0">
              <a:defRPr lang="cs-CZ" sz="1600"/>
            </a:lvl6pPr>
            <a:lvl7pPr latinLnBrk="0">
              <a:defRPr lang="cs-CZ" sz="1600"/>
            </a:lvl7pPr>
            <a:lvl8pPr latinLnBrk="0">
              <a:defRPr lang="cs-CZ" sz="1600"/>
            </a:lvl8pPr>
            <a:lvl9pPr latinLnBrk="0">
              <a:defRPr lang="cs-CZ" sz="16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3/17/19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5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F1133-3259-4C45-BABA-5B62D9C6F78D}" type="datetimeFigureOut">
              <a:rPr lang="en-US" smtClean="0"/>
              <a:t>3/17/19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007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smtClean="0"/>
              <a:t>3/17/19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6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79330" y="457200"/>
            <a:ext cx="3603070" cy="1554480"/>
          </a:xfrm>
        </p:spPr>
        <p:txBody>
          <a:bodyPr anchor="b"/>
          <a:lstStyle>
            <a:lvl1pPr latinLnBrk="0">
              <a:defRPr lang="cs-CZ" sz="3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6490" y="685800"/>
            <a:ext cx="6102220" cy="5486400"/>
          </a:xfrm>
        </p:spPr>
        <p:txBody>
          <a:bodyPr>
            <a:normAutofit/>
          </a:bodyPr>
          <a:lstStyle>
            <a:lvl1pPr latinLnBrk="0">
              <a:defRPr lang="cs-CZ" sz="2000"/>
            </a:lvl1pPr>
            <a:lvl2pPr latinLnBrk="0">
              <a:defRPr lang="cs-CZ" sz="1800"/>
            </a:lvl2pPr>
            <a:lvl3pPr latinLnBrk="0">
              <a:defRPr lang="cs-CZ" sz="1600"/>
            </a:lvl3pPr>
            <a:lvl4pPr latinLnBrk="0">
              <a:defRPr lang="cs-CZ" sz="1400"/>
            </a:lvl4pPr>
            <a:lvl5pPr latinLnBrk="0">
              <a:defRPr lang="cs-CZ" sz="1400"/>
            </a:lvl5pPr>
            <a:lvl6pPr latinLnBrk="0">
              <a:defRPr lang="cs-CZ" sz="2000"/>
            </a:lvl6pPr>
            <a:lvl7pPr latinLnBrk="0">
              <a:defRPr lang="cs-CZ" sz="2000"/>
            </a:lvl7pPr>
            <a:lvl8pPr latinLnBrk="0">
              <a:defRPr lang="cs-CZ" sz="2000"/>
            </a:lvl8pPr>
            <a:lvl9pPr latinLnBrk="0">
              <a:defRPr lang="cs-CZ" sz="2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79330" y="2101850"/>
            <a:ext cx="3603070" cy="1828800"/>
          </a:xfrm>
        </p:spPr>
        <p:txBody>
          <a:bodyPr/>
          <a:lstStyle>
            <a:lvl1pPr marL="0" indent="0" latinLnBrk="0">
              <a:spcBef>
                <a:spcPts val="1200"/>
              </a:spcBef>
              <a:buNone/>
              <a:defRPr lang="cs-CZ" sz="1600"/>
            </a:lvl1pPr>
            <a:lvl2pPr marL="457200" indent="0" latinLnBrk="0">
              <a:buNone/>
              <a:defRPr lang="cs-CZ" sz="1400"/>
            </a:lvl2pPr>
            <a:lvl3pPr marL="914400" indent="0" latinLnBrk="0">
              <a:buNone/>
              <a:defRPr lang="cs-CZ" sz="1200"/>
            </a:lvl3pPr>
            <a:lvl4pPr marL="1371600" indent="0" latinLnBrk="0">
              <a:buNone/>
              <a:defRPr lang="cs-CZ" sz="1000"/>
            </a:lvl4pPr>
            <a:lvl5pPr marL="1828800" indent="0" latinLnBrk="0">
              <a:buNone/>
              <a:defRPr lang="cs-CZ" sz="1000"/>
            </a:lvl5pPr>
            <a:lvl6pPr marL="2286000" indent="0" latinLnBrk="0">
              <a:buNone/>
              <a:defRPr lang="cs-CZ" sz="1000"/>
            </a:lvl6pPr>
            <a:lvl7pPr marL="2743200" indent="0" latinLnBrk="0">
              <a:buNone/>
              <a:defRPr lang="cs-CZ" sz="1000"/>
            </a:lvl7pPr>
            <a:lvl8pPr marL="3200400" indent="0" latinLnBrk="0">
              <a:buNone/>
              <a:defRPr lang="cs-CZ" sz="1000"/>
            </a:lvl8pPr>
            <a:lvl9pPr marL="3657600" indent="0" latinLnBrk="0">
              <a:buNone/>
              <a:defRPr lang="cs-CZ"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smtClean="0"/>
              <a:t>3/17/19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7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 bwMode="hidden">
          <a:xfrm>
            <a:off x="0" y="0"/>
            <a:ext cx="7315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82712" y="457200"/>
            <a:ext cx="3602736" cy="1554480"/>
          </a:xfrm>
        </p:spPr>
        <p:txBody>
          <a:bodyPr anchor="b"/>
          <a:lstStyle>
            <a:lvl1pPr latinLnBrk="0">
              <a:defRPr lang="cs-CZ" sz="32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/>
          <p:cNvSpPr>
            <a:spLocks noGrp="1"/>
          </p:cNvSpPr>
          <p:nvPr>
            <p:ph type="pic" idx="1"/>
          </p:nvPr>
        </p:nvSpPr>
        <p:spPr>
          <a:xfrm>
            <a:off x="0" y="-1"/>
            <a:ext cx="7315200" cy="6858000"/>
          </a:xfrm>
        </p:spPr>
        <p:txBody>
          <a:bodyPr tIns="457200">
            <a:normAutofit/>
          </a:bodyPr>
          <a:lstStyle>
            <a:lvl1pPr marL="0" indent="0" algn="ctr" latinLnBrk="0">
              <a:buNone/>
              <a:defRPr lang="cs-CZ" sz="2400"/>
            </a:lvl1pPr>
            <a:lvl2pPr marL="457200" indent="0" latinLnBrk="0">
              <a:buNone/>
              <a:defRPr lang="cs-CZ" sz="2800"/>
            </a:lvl2pPr>
            <a:lvl3pPr marL="914400" indent="0" latinLnBrk="0">
              <a:buNone/>
              <a:defRPr lang="cs-CZ" sz="2400"/>
            </a:lvl3pPr>
            <a:lvl4pPr marL="1371600" indent="0" latinLnBrk="0">
              <a:buNone/>
              <a:defRPr lang="cs-CZ" sz="2000"/>
            </a:lvl4pPr>
            <a:lvl5pPr marL="1828800" indent="0" latinLnBrk="0">
              <a:buNone/>
              <a:defRPr lang="cs-CZ" sz="2000"/>
            </a:lvl5pPr>
            <a:lvl6pPr marL="2286000" indent="0" latinLnBrk="0">
              <a:buNone/>
              <a:defRPr lang="cs-CZ" sz="2000"/>
            </a:lvl6pPr>
            <a:lvl7pPr marL="2743200" indent="0" latinLnBrk="0">
              <a:buNone/>
              <a:defRPr lang="cs-CZ" sz="2000"/>
            </a:lvl7pPr>
            <a:lvl8pPr marL="3200400" indent="0" latinLnBrk="0">
              <a:buNone/>
              <a:defRPr lang="cs-CZ" sz="2000"/>
            </a:lvl8pPr>
            <a:lvl9pPr marL="3657600" indent="0" latinLnBrk="0">
              <a:buNone/>
              <a:defRPr lang="cs-CZ"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82712" y="2101850"/>
            <a:ext cx="3602736" cy="1828800"/>
          </a:xfrm>
        </p:spPr>
        <p:txBody>
          <a:bodyPr/>
          <a:lstStyle>
            <a:lvl1pPr marL="0" indent="0" latinLnBrk="0">
              <a:buNone/>
              <a:defRPr lang="cs-CZ" sz="1600"/>
            </a:lvl1pPr>
            <a:lvl2pPr marL="457200" indent="0" latinLnBrk="0">
              <a:buNone/>
              <a:defRPr lang="cs-CZ" sz="1400"/>
            </a:lvl2pPr>
            <a:lvl3pPr marL="914400" indent="0" latinLnBrk="0">
              <a:buNone/>
              <a:defRPr lang="cs-CZ" sz="1200"/>
            </a:lvl3pPr>
            <a:lvl4pPr marL="1371600" indent="0" latinLnBrk="0">
              <a:buNone/>
              <a:defRPr lang="cs-CZ" sz="1000"/>
            </a:lvl4pPr>
            <a:lvl5pPr marL="1828800" indent="0" latinLnBrk="0">
              <a:buNone/>
              <a:defRPr lang="cs-CZ" sz="1000"/>
            </a:lvl5pPr>
            <a:lvl6pPr marL="2286000" indent="0" latinLnBrk="0">
              <a:buNone/>
              <a:defRPr lang="cs-CZ" sz="1000"/>
            </a:lvl6pPr>
            <a:lvl7pPr marL="2743200" indent="0" latinLnBrk="0">
              <a:buNone/>
              <a:defRPr lang="cs-CZ" sz="1000"/>
            </a:lvl7pPr>
            <a:lvl8pPr marL="3200400" indent="0" latinLnBrk="0">
              <a:buNone/>
              <a:defRPr lang="cs-CZ" sz="1000"/>
            </a:lvl8pPr>
            <a:lvl9pPr marL="3657600" indent="0" latinLnBrk="0">
              <a:buNone/>
              <a:defRPr lang="cs-CZ" sz="1000"/>
            </a:lvl9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0990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95400" y="362303"/>
            <a:ext cx="9601200" cy="10699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95400" y="1828799"/>
            <a:ext cx="9601200" cy="4348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419253" y="6385492"/>
            <a:ext cx="98204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cs-CZ" sz="800">
                <a:solidFill>
                  <a:schemeClr val="accent1"/>
                </a:solidFill>
              </a:defRPr>
            </a:lvl1pPr>
          </a:lstStyle>
          <a:p>
            <a:fld id="{51CF1133-3259-4C45-BABA-5B62D9C6F78D}" type="datetimeFigureOut">
              <a:rPr lang="en-US" smtClean="0"/>
              <a:t>3/17/19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09600" y="6385492"/>
            <a:ext cx="609904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cs-CZ" sz="8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753532" y="6385492"/>
            <a:ext cx="8288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cs-CZ" sz="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404197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cs-CZ"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lang="cs-CZ"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Arial" pitchFamily="34" charset="0"/>
        <a:buChar char="•"/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cs-CZ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cs-CZ"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cs-CZ"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cs-CZ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cs-CZ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cs-CZ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lang="cs-CZ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cs-CZ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sword://CzeB21/Luk%C3%A1%C5%A1%2010:7" TargetMode="External"/><Relationship Id="rId13" Type="http://schemas.openxmlformats.org/officeDocument/2006/relationships/hyperlink" Target="sword://CzeB21/Luk%C3%A1%C5%A1%2010:12" TargetMode="External"/><Relationship Id="rId3" Type="http://schemas.openxmlformats.org/officeDocument/2006/relationships/hyperlink" Target="sword://CzeB21/Luk%C3%A1%C5%A1%2010:2" TargetMode="External"/><Relationship Id="rId7" Type="http://schemas.openxmlformats.org/officeDocument/2006/relationships/hyperlink" Target="sword://CzeB21/Luk%C3%A1%C5%A1%2010:6" TargetMode="External"/><Relationship Id="rId12" Type="http://schemas.openxmlformats.org/officeDocument/2006/relationships/hyperlink" Target="sword://CzeB21/Luk%C3%A1%C5%A1%2010:11" TargetMode="External"/><Relationship Id="rId2" Type="http://schemas.openxmlformats.org/officeDocument/2006/relationships/hyperlink" Target="sword://CzeB21/Luk%C3%A1%C5%A1%2010:1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sword://CzeB21/Luk%C3%A1%C5%A1%2010:5" TargetMode="External"/><Relationship Id="rId11" Type="http://schemas.openxmlformats.org/officeDocument/2006/relationships/hyperlink" Target="sword://CzeB21/Luk%C3%A1%C5%A1%2010:10" TargetMode="External"/><Relationship Id="rId5" Type="http://schemas.openxmlformats.org/officeDocument/2006/relationships/hyperlink" Target="sword://CzeB21/Luk%C3%A1%C5%A1%2010:4" TargetMode="External"/><Relationship Id="rId10" Type="http://schemas.openxmlformats.org/officeDocument/2006/relationships/hyperlink" Target="sword://CzeB21/Luk%C3%A1%C5%A1%2010:9" TargetMode="External"/><Relationship Id="rId4" Type="http://schemas.openxmlformats.org/officeDocument/2006/relationships/hyperlink" Target="sword://CzeB21/Luk%C3%A1%C5%A1%2010:3" TargetMode="External"/><Relationship Id="rId9" Type="http://schemas.openxmlformats.org/officeDocument/2006/relationships/hyperlink" Target="sword://CzeB21/Luk%C3%A1%C5%A1%2010: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24594" y="821418"/>
            <a:ext cx="9144000" cy="164149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224893" y="6571129"/>
            <a:ext cx="4967107" cy="286871"/>
          </a:xfrm>
        </p:spPr>
        <p:txBody>
          <a:bodyPr anchor="ctr">
            <a:normAutofit fontScale="85000" lnSpcReduction="10000"/>
          </a:bodyPr>
          <a:lstStyle/>
          <a:p>
            <a:pPr algn="r"/>
            <a:r>
              <a:rPr lang="cs-CZ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Jirka Pospíšil, KC NADĚJE Slavkov u Brna, 17.3.2019</a:t>
            </a:r>
          </a:p>
        </p:txBody>
      </p:sp>
    </p:spTree>
    <p:extLst>
      <p:ext uri="{BB962C8B-B14F-4D97-AF65-F5344CB8AC3E}">
        <p14:creationId xmlns:p14="http://schemas.microsoft.com/office/powerpoint/2010/main" val="21402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79043" y="1069573"/>
            <a:ext cx="1133432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Pokud chceš být v životě úspěšný </a:t>
            </a:r>
          </a:p>
          <a:p>
            <a:endParaRPr lang="cs-CZ" sz="36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cs-CZ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propoj své povolání s povoláním</a:t>
            </a:r>
          </a:p>
          <a:p>
            <a:pPr marL="342900" lvl="0" indent="-342900">
              <a:buFont typeface="+mj-lt"/>
              <a:buAutoNum type="arabicPeriod"/>
            </a:pPr>
            <a:endParaRPr lang="cs-CZ" sz="3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cs-CZ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prožij zmocnění skrze lidi okolo sebe </a:t>
            </a:r>
          </a:p>
          <a:p>
            <a:pPr marL="342900" lvl="0" indent="-342900">
              <a:buFont typeface="+mj-lt"/>
              <a:buAutoNum type="arabicPeriod"/>
            </a:pPr>
            <a:endParaRPr lang="cs-CZ" sz="3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cs-CZ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hledejte propojení s dalšími a dalšími a dalšími lidmi </a:t>
            </a:r>
          </a:p>
          <a:p>
            <a:pPr marL="342900" lvl="0" indent="-342900">
              <a:buFont typeface="+mj-lt"/>
              <a:buAutoNum type="arabicPeriod"/>
            </a:pPr>
            <a:endParaRPr lang="cs-CZ" sz="3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cs-CZ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pochop, že propojení s druhými přináší úspěch 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0DA688BF-AADB-C44B-B7B6-2686D5FCA8D9}"/>
              </a:ext>
            </a:extLst>
          </p:cNvPr>
          <p:cNvSpPr txBox="1">
            <a:spLocks/>
          </p:cNvSpPr>
          <p:nvPr/>
        </p:nvSpPr>
        <p:spPr>
          <a:xfrm>
            <a:off x="7224893" y="6571129"/>
            <a:ext cx="4967107" cy="286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Jirka Pospíšil, KC NADĚJE Slavkov u Brna, 17.3.2019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57247D2-4F92-2E40-B091-307DB7C6811D}"/>
              </a:ext>
            </a:extLst>
          </p:cNvPr>
          <p:cNvSpPr txBox="1"/>
          <p:nvPr/>
        </p:nvSpPr>
        <p:spPr>
          <a:xfrm>
            <a:off x="195994" y="0"/>
            <a:ext cx="1181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Postav svůj život na pevném základě – pomáhejme si vzájemně!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615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79043" y="1069573"/>
            <a:ext cx="1133432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APLIKACE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cs-CZ" sz="36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cs-CZ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Přijmi, že potřebuješ druhé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cs-CZ" sz="36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cs-CZ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Přijmi, že druzí potřebují Tebe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cs-CZ" sz="36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cs-CZ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Najdi své povolání a propoj ho s druhými lidmi</a:t>
            </a: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0DA688BF-AADB-C44B-B7B6-2686D5FCA8D9}"/>
              </a:ext>
            </a:extLst>
          </p:cNvPr>
          <p:cNvSpPr txBox="1">
            <a:spLocks/>
          </p:cNvSpPr>
          <p:nvPr/>
        </p:nvSpPr>
        <p:spPr>
          <a:xfrm>
            <a:off x="7224893" y="6571129"/>
            <a:ext cx="4967107" cy="286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Jirka Pospíšil, KC NADĚJE Slavkov u Brna, 17.3.2019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57247D2-4F92-2E40-B091-307DB7C6811D}"/>
              </a:ext>
            </a:extLst>
          </p:cNvPr>
          <p:cNvSpPr txBox="1"/>
          <p:nvPr/>
        </p:nvSpPr>
        <p:spPr>
          <a:xfrm>
            <a:off x="195994" y="0"/>
            <a:ext cx="1181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Postav svůj život na pevném základě – pomáhejme si vzájemně!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57678" y="1140251"/>
            <a:ext cx="104378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SEN</a:t>
            </a:r>
            <a:endParaRPr lang="cs-CZ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/>
            <a:endParaRPr lang="cs-CZ" sz="32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/>
            <a:endParaRPr lang="cs-CZ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0DA688BF-AADB-C44B-B7B6-2686D5FCA8D9}"/>
              </a:ext>
            </a:extLst>
          </p:cNvPr>
          <p:cNvSpPr txBox="1">
            <a:spLocks/>
          </p:cNvSpPr>
          <p:nvPr/>
        </p:nvSpPr>
        <p:spPr>
          <a:xfrm>
            <a:off x="7224893" y="6571129"/>
            <a:ext cx="4967107" cy="286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Jirka Pospíšil, KC NADĚJE Slavkov u Brna, 17.3.2019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590280E-6F1C-9C4E-991D-BF38B1F9EC27}"/>
              </a:ext>
            </a:extLst>
          </p:cNvPr>
          <p:cNvSpPr txBox="1"/>
          <p:nvPr/>
        </p:nvSpPr>
        <p:spPr>
          <a:xfrm>
            <a:off x="195994" y="0"/>
            <a:ext cx="1181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Postav svůj život na pevném základě – pomáhejme si vzájemně!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19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57678" y="1140251"/>
            <a:ext cx="104378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VÝZVA</a:t>
            </a:r>
            <a:endParaRPr lang="cs-CZ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/>
            <a:endParaRPr lang="cs-CZ" sz="32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/>
            <a:endParaRPr lang="cs-CZ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0DA688BF-AADB-C44B-B7B6-2686D5FCA8D9}"/>
              </a:ext>
            </a:extLst>
          </p:cNvPr>
          <p:cNvSpPr txBox="1">
            <a:spLocks/>
          </p:cNvSpPr>
          <p:nvPr/>
        </p:nvSpPr>
        <p:spPr>
          <a:xfrm>
            <a:off x="7224893" y="6571129"/>
            <a:ext cx="4967107" cy="286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Jirka Pospíšil, KC NADĚJE Slavkov u Brna, 17.3.2019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D9DCAF43-CA90-B143-8993-2E1E2A1A6656}"/>
              </a:ext>
            </a:extLst>
          </p:cNvPr>
          <p:cNvSpPr txBox="1"/>
          <p:nvPr/>
        </p:nvSpPr>
        <p:spPr>
          <a:xfrm>
            <a:off x="195994" y="0"/>
            <a:ext cx="1181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Postav svůj život na pevném základě – pomáhejme si vzájemně!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7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002630" y="2169694"/>
            <a:ext cx="105396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Vyhlížím církev, </a:t>
            </a:r>
          </a:p>
          <a:p>
            <a:r>
              <a:rPr lang="cs-CZ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která vezme vážně Boží povolání </a:t>
            </a:r>
          </a:p>
          <a:p>
            <a:r>
              <a:rPr lang="cs-CZ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a bude tou, jakou ji chce Bůh mít!!!</a:t>
            </a: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33A6194B-C766-C94D-BC6B-8C552FA87A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4893" y="6571129"/>
            <a:ext cx="4967107" cy="286871"/>
          </a:xfrm>
        </p:spPr>
        <p:txBody>
          <a:bodyPr anchor="ctr">
            <a:normAutofit fontScale="85000" lnSpcReduction="10000"/>
          </a:bodyPr>
          <a:lstStyle/>
          <a:p>
            <a:pPr algn="r"/>
            <a:r>
              <a:rPr lang="cs-CZ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Jirka Pospíšil, KC NADĚJE Slavkov u Brna, 17.3.2019</a:t>
            </a:r>
          </a:p>
        </p:txBody>
      </p:sp>
    </p:spTree>
    <p:extLst>
      <p:ext uri="{BB962C8B-B14F-4D97-AF65-F5344CB8AC3E}">
        <p14:creationId xmlns:p14="http://schemas.microsoft.com/office/powerpoint/2010/main" val="97058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6824" y="914400"/>
            <a:ext cx="10919011" cy="4625789"/>
          </a:xfrm>
        </p:spPr>
        <p:txBody>
          <a:bodyPr anchor="t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cs-CZ" sz="4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Postav svůj život na pevném základě</a:t>
            </a:r>
            <a:br>
              <a:rPr lang="cs-CZ" sz="54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cs-CZ" sz="5400" b="1" dirty="0">
                <a:effectLst/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br>
              <a:rPr lang="cs-CZ" sz="5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cs-CZ" sz="54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</a:t>
            </a:r>
            <a:r>
              <a:rPr lang="cs-CZ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POMÁHEJME SI</a:t>
            </a:r>
            <a:br>
              <a:rPr lang="cs-CZ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cs-CZ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                   VZÁJEMNĚ</a:t>
            </a:r>
            <a:endParaRPr lang="cs-CZ" dirty="0">
              <a:effectLst/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7" name="Podnadpis 2">
            <a:extLst>
              <a:ext uri="{FF2B5EF4-FFF2-40B4-BE49-F238E27FC236}">
                <a16:creationId xmlns:a16="http://schemas.microsoft.com/office/drawing/2014/main" id="{673BA269-2B89-794C-A59D-E8DCB1599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24893" y="6571129"/>
            <a:ext cx="4967107" cy="286871"/>
          </a:xfrm>
        </p:spPr>
        <p:txBody>
          <a:bodyPr anchor="ctr">
            <a:normAutofit fontScale="85000" lnSpcReduction="10000"/>
          </a:bodyPr>
          <a:lstStyle/>
          <a:p>
            <a:pPr algn="r"/>
            <a:r>
              <a:rPr lang="cs-CZ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Jirka Pospíšil, KC NADĚJE Slavkov u Brna, 17.3.2019</a:t>
            </a:r>
          </a:p>
        </p:txBody>
      </p:sp>
    </p:spTree>
    <p:extLst>
      <p:ext uri="{BB962C8B-B14F-4D97-AF65-F5344CB8AC3E}">
        <p14:creationId xmlns:p14="http://schemas.microsoft.com/office/powerpoint/2010/main" val="163338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>
            <a:extLst>
              <a:ext uri="{FF2B5EF4-FFF2-40B4-BE49-F238E27FC236}">
                <a16:creationId xmlns:a16="http://schemas.microsoft.com/office/drawing/2014/main" id="{B4141C74-387B-6D44-B008-97DCC585B775}"/>
              </a:ext>
            </a:extLst>
          </p:cNvPr>
          <p:cNvSpPr txBox="1"/>
          <p:nvPr/>
        </p:nvSpPr>
        <p:spPr>
          <a:xfrm>
            <a:off x="299045" y="5838356"/>
            <a:ext cx="2816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naše série</a:t>
            </a:r>
          </a:p>
          <a:p>
            <a:pPr algn="ctr"/>
            <a:endParaRPr lang="cs-CZ" sz="44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4BDCE05-35E1-9644-82E2-8CDE6F7D9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626" y="0"/>
            <a:ext cx="48327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0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57677" y="1423516"/>
            <a:ext cx="1133432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Jsme povolání ke 2 věcem: </a:t>
            </a:r>
          </a:p>
          <a:p>
            <a:endParaRPr lang="cs-CZ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14350" indent="-514350">
              <a:buAutoNum type="arabicParenR"/>
            </a:pPr>
            <a:r>
              <a:rPr lang="cs-CZ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abychom pomáhali druhým</a:t>
            </a:r>
          </a:p>
          <a:p>
            <a:pPr marL="514350" indent="-514350">
              <a:buAutoNum type="arabicParenR"/>
            </a:pPr>
            <a:endParaRPr lang="cs-CZ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514350" indent="-514350">
              <a:buAutoNum type="arabicParenR"/>
            </a:pPr>
            <a:r>
              <a:rPr lang="cs-CZ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abychom si nechali pomáhat od druhých</a:t>
            </a:r>
          </a:p>
          <a:p>
            <a:pPr marL="514350" indent="-514350">
              <a:buAutoNum type="arabicParenR"/>
            </a:pPr>
            <a:endParaRPr lang="cs-CZ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r>
              <a:rPr lang="cs-CZ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Nikdo z nás není superman – potřebujeme se! </a:t>
            </a:r>
            <a:br>
              <a:rPr lang="cs-CZ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</a:br>
            <a:r>
              <a:rPr lang="cs-CZ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 </a:t>
            </a:r>
          </a:p>
          <a:p>
            <a:r>
              <a:rPr lang="cs-CZ" sz="32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Jsme též povolání, abychom dělali věci dobře, ÚSPĚŠNĚ!!!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95994" y="0"/>
            <a:ext cx="1181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Postav svůj život na pevném základě – pomáhejme si vzájemně!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ED1949C5-12BA-064E-8D70-A9ECFBA7A4D3}"/>
              </a:ext>
            </a:extLst>
          </p:cNvPr>
          <p:cNvSpPr txBox="1">
            <a:spLocks/>
          </p:cNvSpPr>
          <p:nvPr/>
        </p:nvSpPr>
        <p:spPr>
          <a:xfrm>
            <a:off x="7224893" y="6571129"/>
            <a:ext cx="4967107" cy="286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Jirka Pospíšil, KC NADĚJE Slavkov u Brna, 17.3.2019</a:t>
            </a:r>
          </a:p>
        </p:txBody>
      </p:sp>
    </p:spTree>
    <p:extLst>
      <p:ext uri="{BB962C8B-B14F-4D97-AF65-F5344CB8AC3E}">
        <p14:creationId xmlns:p14="http://schemas.microsoft.com/office/powerpoint/2010/main" val="105931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885754" y="2084148"/>
            <a:ext cx="10437852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60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Jak být v životě úspěšný s pomocí druhých?</a:t>
            </a:r>
            <a:r>
              <a:rPr lang="cs-CZ" sz="8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</a:p>
          <a:p>
            <a:pPr lvl="0"/>
            <a:endParaRPr lang="cs-CZ" sz="32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lvl="0"/>
            <a:endParaRPr lang="cs-CZ" sz="32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0DA688BF-AADB-C44B-B7B6-2686D5FCA8D9}"/>
              </a:ext>
            </a:extLst>
          </p:cNvPr>
          <p:cNvSpPr txBox="1">
            <a:spLocks/>
          </p:cNvSpPr>
          <p:nvPr/>
        </p:nvSpPr>
        <p:spPr>
          <a:xfrm>
            <a:off x="7224893" y="6571129"/>
            <a:ext cx="4967107" cy="286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Jirka Pospíšil, KC NADĚJE Slavkov u Brna, 17.3.2019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590280E-6F1C-9C4E-991D-BF38B1F9EC27}"/>
              </a:ext>
            </a:extLst>
          </p:cNvPr>
          <p:cNvSpPr txBox="1"/>
          <p:nvPr/>
        </p:nvSpPr>
        <p:spPr>
          <a:xfrm>
            <a:off x="195994" y="0"/>
            <a:ext cx="1181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Postav svůj život na pevném základě – pomáhejme si vzájemně!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45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33350" y="71527"/>
            <a:ext cx="1205865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Lukáš 10: </a:t>
            </a:r>
            <a:r>
              <a:rPr lang="cs-CZ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2"/>
              </a:rPr>
              <a:t>1</a:t>
            </a:r>
            <a:r>
              <a:rPr lang="cs-CZ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Potom Pán určil dalších dvaasedmdesát a vyslal je před sebou </a:t>
            </a:r>
            <a:r>
              <a:rPr lang="cs-CZ" sz="2800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 dvou</a:t>
            </a:r>
            <a:r>
              <a:rPr lang="cs-CZ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do každého města a místa, kam měl sám přijít. </a:t>
            </a:r>
            <a:r>
              <a:rPr lang="cs-CZ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3"/>
              </a:rPr>
              <a:t>2</a:t>
            </a:r>
            <a:r>
              <a:rPr lang="cs-CZ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Řekl jim: "Žeň je obrovská, ale dělníků málo. Proto proste Pána žně, ať vypudí dělníky na svou žeň. </a:t>
            </a:r>
            <a:r>
              <a:rPr lang="cs-CZ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4"/>
              </a:rPr>
              <a:t>3</a:t>
            </a:r>
            <a:r>
              <a:rPr lang="cs-CZ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Jděte. Hle, posílám vás jako beránky mezi vlky. </a:t>
            </a:r>
            <a:r>
              <a:rPr lang="cs-CZ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5"/>
              </a:rPr>
              <a:t>4</a:t>
            </a:r>
            <a:r>
              <a:rPr lang="cs-CZ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Neberte s sebou měšec ani mošnu ani obuv a s nikým se po cestě nezdravte. </a:t>
            </a:r>
            <a:r>
              <a:rPr lang="cs-CZ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6"/>
              </a:rPr>
              <a:t>5</a:t>
            </a:r>
            <a:r>
              <a:rPr lang="cs-CZ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Do kteréhokoli domu vejdete, nejdříve řekněte: ‚Pokoj tomuto domu.' </a:t>
            </a:r>
            <a:r>
              <a:rPr lang="cs-CZ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7"/>
              </a:rPr>
              <a:t>6</a:t>
            </a:r>
            <a:r>
              <a:rPr lang="cs-CZ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Bude-li tam </a:t>
            </a:r>
            <a:r>
              <a:rPr lang="cs-CZ" sz="2800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přítel pokoje</a:t>
            </a:r>
            <a:r>
              <a:rPr lang="cs-CZ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váš pokoj spočine na něm; a pokud ne, navrátí se k vám. </a:t>
            </a:r>
            <a:r>
              <a:rPr lang="cs-CZ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8"/>
              </a:rPr>
              <a:t>7</a:t>
            </a:r>
            <a:r>
              <a:rPr lang="cs-CZ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V tom domě zůstávejte a jezte a pijte, co nabízejí – dělník si přece zaslouží svou mzdu. Nepřecházejte z domu do domu. </a:t>
            </a:r>
            <a:r>
              <a:rPr lang="cs-CZ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9"/>
              </a:rPr>
              <a:t>8</a:t>
            </a:r>
            <a:r>
              <a:rPr lang="cs-CZ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V kterémkoli městě vás přijmou, jezte, co vám nabídnou. </a:t>
            </a:r>
            <a:r>
              <a:rPr lang="cs-CZ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10"/>
              </a:rPr>
              <a:t>9</a:t>
            </a:r>
            <a:r>
              <a:rPr lang="cs-CZ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</a:t>
            </a:r>
            <a:r>
              <a:rPr lang="cs-CZ" sz="2800" b="1" u="sng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Uzdravujte</a:t>
            </a:r>
            <a:r>
              <a:rPr lang="cs-CZ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v tom městě nemocné a říkejte jim: ‚Přišlo k vám Boží království.' </a:t>
            </a:r>
            <a:r>
              <a:rPr lang="cs-CZ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11"/>
              </a:rPr>
              <a:t>10</a:t>
            </a:r>
            <a:r>
              <a:rPr lang="cs-CZ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Když ale přijdete do nějakého města a nepřijmou vás, vyjděte na jeho ulice a řekněte: </a:t>
            </a:r>
            <a:r>
              <a:rPr lang="cs-CZ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12"/>
              </a:rPr>
              <a:t>11</a:t>
            </a:r>
            <a:r>
              <a:rPr lang="cs-CZ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‚Setřásáme na vás i ten prach z vašeho města, který nám ulpěl na nohou. Vězte ale, že přišlo Boží království!' </a:t>
            </a:r>
            <a:r>
              <a:rPr lang="cs-CZ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  <a:hlinkClick r:id="rId13"/>
              </a:rPr>
              <a:t>12</a:t>
            </a:r>
            <a:r>
              <a:rPr lang="cs-CZ" sz="2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 Říkám vám, že v onen den bude lehčeji Sodomě než takovému městu. </a:t>
            </a:r>
          </a:p>
        </p:txBody>
      </p:sp>
    </p:spTree>
    <p:extLst>
      <p:ext uri="{BB962C8B-B14F-4D97-AF65-F5344CB8AC3E}">
        <p14:creationId xmlns:p14="http://schemas.microsoft.com/office/powerpoint/2010/main" val="325035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679043" y="1069573"/>
            <a:ext cx="113343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Pokud chceš být v životě úspěšný </a:t>
            </a:r>
          </a:p>
          <a:p>
            <a:endParaRPr lang="cs-CZ" sz="3600" b="1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cs-CZ" sz="36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 </a:t>
            </a:r>
            <a:r>
              <a:rPr lang="cs-CZ" sz="36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propoj své povolání s povoláním druhých</a:t>
            </a:r>
          </a:p>
          <a:p>
            <a:pPr marL="342900" lvl="0" indent="-342900">
              <a:buFont typeface="+mj-lt"/>
              <a:buAutoNum type="arabicPeriod"/>
            </a:pPr>
            <a:endParaRPr lang="cs-CZ" sz="3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pPr marL="342900" lvl="0" indent="-342900">
              <a:buFont typeface="+mj-lt"/>
              <a:buAutoNum type="arabicPeriod"/>
            </a:pPr>
            <a:endParaRPr lang="cs-CZ" sz="3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  <p:sp>
        <p:nvSpPr>
          <p:cNvPr id="6" name="Podnadpis 2">
            <a:extLst>
              <a:ext uri="{FF2B5EF4-FFF2-40B4-BE49-F238E27FC236}">
                <a16:creationId xmlns:a16="http://schemas.microsoft.com/office/drawing/2014/main" id="{0DA688BF-AADB-C44B-B7B6-2686D5FCA8D9}"/>
              </a:ext>
            </a:extLst>
          </p:cNvPr>
          <p:cNvSpPr txBox="1">
            <a:spLocks/>
          </p:cNvSpPr>
          <p:nvPr/>
        </p:nvSpPr>
        <p:spPr>
          <a:xfrm>
            <a:off x="7224893" y="6571129"/>
            <a:ext cx="4967107" cy="2868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Arial" pitchFamily="34" charset="0"/>
              <a:buNone/>
              <a:defRPr lang="cs-CZ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lang="cs-CZ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8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Jirka Pospíšil, KC NADĚJE Slavkov u Brna, 17.3.2019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57247D2-4F92-2E40-B091-307DB7C6811D}"/>
              </a:ext>
            </a:extLst>
          </p:cNvPr>
          <p:cNvSpPr txBox="1"/>
          <p:nvPr/>
        </p:nvSpPr>
        <p:spPr>
          <a:xfrm>
            <a:off x="195994" y="0"/>
            <a:ext cx="11817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>
                    <a:lumMod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Postav svůj život na pevném základě – pomáhejme si vzájemně!</a:t>
            </a:r>
            <a:endParaRPr lang="cs-CZ" dirty="0">
              <a:solidFill>
                <a:schemeClr val="accent1">
                  <a:lumMod val="75000"/>
                </a:schemeClr>
              </a:solidFill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98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DCC39014-FF85-8147-9377-9BDFE4EF5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0"/>
            <a:ext cx="6904703" cy="690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8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roušený kov 16×9">
  <a:themeElements>
    <a:clrScheme name="BroušenýKov">
      <a:dk1>
        <a:sysClr val="windowText" lastClr="000000"/>
      </a:dk1>
      <a:lt1>
        <a:sysClr val="window" lastClr="FFFFFF"/>
      </a:lt1>
      <a:dk2>
        <a:srgbClr val="2F333A"/>
      </a:dk2>
      <a:lt2>
        <a:srgbClr val="E4F9F9"/>
      </a:lt2>
      <a:accent1>
        <a:srgbClr val="07CB98"/>
      </a:accent1>
      <a:accent2>
        <a:srgbClr val="5A90D1"/>
      </a:accent2>
      <a:accent3>
        <a:srgbClr val="E6AD1E"/>
      </a:accent3>
      <a:accent4>
        <a:srgbClr val="EA6312"/>
      </a:accent4>
      <a:accent5>
        <a:srgbClr val="8253A9"/>
      </a:accent5>
      <a:accent6>
        <a:srgbClr val="CB274A"/>
      </a:accent6>
      <a:hlink>
        <a:srgbClr val="5A90D1"/>
      </a:hlink>
      <a:folHlink>
        <a:srgbClr val="969696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099" id="{F12F7F5D-F007-FD44-B7E6-528807A1E546}" vid="{B7899F21-F37E-F54C-8200-669EDC6C48C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pokusPP</Template>
  <TotalTime>2983</TotalTime>
  <Words>485</Words>
  <Application>Microsoft Macintosh PowerPoint</Application>
  <PresentationFormat>Širokoúhlá obrazovka</PresentationFormat>
  <Paragraphs>53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Georgia</vt:lpstr>
      <vt:lpstr>Helvetica Neue</vt:lpstr>
      <vt:lpstr>Broušený kov 16×9</vt:lpstr>
      <vt:lpstr>Prezentace aplikace PowerPoint</vt:lpstr>
      <vt:lpstr>Prezentace aplikace PowerPoint</vt:lpstr>
      <vt:lpstr>Postav svůj život na pevném základě          POMÁHEJME SI                      VZÁJEMNĚ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Jirka Pospíšil</dc:creator>
  <cp:lastModifiedBy>Jiří Pospíšil</cp:lastModifiedBy>
  <cp:revision>90</cp:revision>
  <dcterms:created xsi:type="dcterms:W3CDTF">2017-05-21T05:45:04Z</dcterms:created>
  <dcterms:modified xsi:type="dcterms:W3CDTF">2019-03-17T14:59:48Z</dcterms:modified>
</cp:coreProperties>
</file>