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00"/>
  </p:normalViewPr>
  <p:slideViewPr>
    <p:cSldViewPr snapToGrid="0" snapToObjects="1">
      <p:cViewPr varScale="1">
        <p:scale>
          <a:sx n="83" d="100"/>
          <a:sy n="83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880640" y="1980000"/>
            <a:ext cx="6318720" cy="504000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880640" y="1980000"/>
            <a:ext cx="6318720" cy="504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pic>
        <p:nvPicPr>
          <p:cNvPr id="79" name="Obrázek 78"/>
          <p:cNvPicPr/>
          <p:nvPr/>
        </p:nvPicPr>
        <p:blipFill>
          <a:blip r:embed="rId2"/>
          <a:stretch/>
        </p:blipFill>
        <p:spPr>
          <a:xfrm>
            <a:off x="1880640" y="1980000"/>
            <a:ext cx="6318720" cy="5040000"/>
          </a:xfrm>
          <a:prstGeom prst="rect">
            <a:avLst/>
          </a:prstGeom>
          <a:ln>
            <a:noFill/>
          </a:ln>
        </p:spPr>
      </p:pic>
      <p:pic>
        <p:nvPicPr>
          <p:cNvPr id="80" name="Obrázek 79"/>
          <p:cNvPicPr/>
          <p:nvPr/>
        </p:nvPicPr>
        <p:blipFill>
          <a:blip r:embed="rId2"/>
          <a:stretch/>
        </p:blipFill>
        <p:spPr>
          <a:xfrm>
            <a:off x="1880640" y="1980000"/>
            <a:ext cx="6318720" cy="504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A3CD6773-8E0E-48C6-B9E3-BA16FE5428EE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80000" cy="36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80000" cy="162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Klikněte pro úpravu formátu textu nadpisu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Klikněte pro úpravu formátu textu osnovy</a:t>
            </a:r>
          </a:p>
          <a:p>
            <a:pPr marL="864000" lvl="1" indent="-324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Druhá úroveň</a:t>
            </a:r>
          </a:p>
          <a:p>
            <a:pPr marL="1296000" lvl="2" indent="-288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Třetí úroveň</a:t>
            </a:r>
          </a:p>
          <a:p>
            <a:pPr marL="1728000" lvl="3" indent="-216000"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Čtvrtá úroveň osnovy</a:t>
            </a:r>
          </a:p>
          <a:p>
            <a:pPr marL="2160000" lvl="4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Pátá úroveň osnovy</a:t>
            </a:r>
          </a:p>
          <a:p>
            <a:pPr marL="2592000" lvl="5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Šestá úroveň</a:t>
            </a:r>
          </a:p>
          <a:p>
            <a:pPr marL="3024000" lvl="6" indent="-216000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Sedmá úroveň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&lt;datum/čas&gt;</a:t>
            </a:r>
            <a:endParaRPr lang="cs-CZ" sz="18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&lt;zápatí&gt;</a:t>
            </a:r>
          </a:p>
        </p:txBody>
      </p:sp>
      <p:sp>
        <p:nvSpPr>
          <p:cNvPr id="45" name="CustomShape 7"/>
          <p:cNvSpPr/>
          <p:nvPr/>
        </p:nvSpPr>
        <p:spPr>
          <a:xfrm>
            <a:off x="9270000" y="6894000"/>
            <a:ext cx="540000" cy="5400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7FE59196-DACE-4F33-A3BA-AA78A9915131}" type="slidenum">
              <a:rPr lang="cs-CZ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‹#›</a:t>
            </a:fld>
            <a:endParaRPr lang="cs-CZ" sz="18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pic>
        <p:nvPicPr>
          <p:cNvPr id="82" name="Obrázek 81"/>
          <p:cNvPicPr/>
          <p:nvPr/>
        </p:nvPicPr>
        <p:blipFill>
          <a:blip r:embed="rId2"/>
          <a:stretch/>
        </p:blipFill>
        <p:spPr>
          <a:xfrm>
            <a:off x="359640" y="2457360"/>
            <a:ext cx="4567320" cy="4084920"/>
          </a:xfrm>
          <a:prstGeom prst="rect">
            <a:avLst/>
          </a:prstGeom>
          <a:ln>
            <a:noFill/>
          </a:ln>
        </p:spPr>
      </p:pic>
      <p:sp>
        <p:nvSpPr>
          <p:cNvPr id="83" name="TextShape 2"/>
          <p:cNvSpPr txBox="1"/>
          <p:nvPr/>
        </p:nvSpPr>
        <p:spPr>
          <a:xfrm>
            <a:off x="5155920" y="1980000"/>
            <a:ext cx="456732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 algn="r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8. 1. 2017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 algn="r"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Káže: Martina Zachrlová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Gal 5/22: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Ovoce Božího Ducha však je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, radost, pokoj, trpělivost, laskavost, dobrota, věrnost,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23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tichost a sebeovládání. Proti tomu se zákon neobrací. 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24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Ti, kteří náležejí Kristu Ježíši, ukřižovali sami sebe se svými vášněmi a sklony.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25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Jsme-li živi Božím Duchem, dejme se Duchem také řídit.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1. Petrův 4/8: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Především mějte vytrvalou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lásku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jedni k druhým; vždyť láska přikryje množství hříchů.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pic>
        <p:nvPicPr>
          <p:cNvPr id="88" name="Obrázek 87"/>
          <p:cNvPicPr/>
          <p:nvPr/>
        </p:nvPicPr>
        <p:blipFill>
          <a:blip r:embed="rId2"/>
          <a:stretch/>
        </p:blipFill>
        <p:spPr>
          <a:xfrm>
            <a:off x="288000" y="3672000"/>
            <a:ext cx="5112000" cy="3195000"/>
          </a:xfrm>
          <a:prstGeom prst="rect">
            <a:avLst/>
          </a:prstGeom>
          <a:ln>
            <a:noFill/>
          </a:ln>
        </p:spPr>
      </p:pic>
      <p:pic>
        <p:nvPicPr>
          <p:cNvPr id="89" name="Obrázek 88"/>
          <p:cNvPicPr/>
          <p:nvPr/>
        </p:nvPicPr>
        <p:blipFill>
          <a:blip r:embed="rId3"/>
          <a:stretch/>
        </p:blipFill>
        <p:spPr>
          <a:xfrm>
            <a:off x="5832000" y="3672000"/>
            <a:ext cx="3816000" cy="316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1. Korintským 13/4: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je trpělivá, je laskavá,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nezávidí,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se nevychloubá ani nepovyšuje;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5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není hrubá, nehledá svůj prospěch, není vznětlivá, nepočítá křivdy,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6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není škodolibá, ale raduje se z pravdy;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7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všechno snáší, všemu věří, vždycky doufá, všechno vydrží.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8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nikdy neskončí.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1. Janův 4/8: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Kdo nemiluje, nepoznal Boha, protože Bůh je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9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 tom se ukázala Boží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k nám, že Bůh poslal na svět svého jediného Syna, abychom skrze něho měli život.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10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 tom je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: ne že my jsme si zamilovali Boha, ale že on si zamiloval nás a poslal svého Syna jako oběť smíření za naše hříchy.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11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Milovaní, jestliže Bůh nás tak miloval, i my se máme navzájem milovat.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Římanům 5/5: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A naděje neklame, neboť Boží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je vylita do našich srdcí skrze Ducha svatého, který nám byl dán. 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pic>
        <p:nvPicPr>
          <p:cNvPr id="96" name="Obrázek 95"/>
          <p:cNvPicPr/>
          <p:nvPr/>
        </p:nvPicPr>
        <p:blipFill>
          <a:blip r:embed="rId2"/>
          <a:stretch/>
        </p:blipFill>
        <p:spPr>
          <a:xfrm>
            <a:off x="5616000" y="3816000"/>
            <a:ext cx="3960000" cy="3096000"/>
          </a:xfrm>
          <a:prstGeom prst="rect">
            <a:avLst/>
          </a:prstGeom>
          <a:ln>
            <a:noFill/>
          </a:ln>
        </p:spPr>
      </p:pic>
      <p:pic>
        <p:nvPicPr>
          <p:cNvPr id="97" name="Obrázek 96"/>
          <p:cNvPicPr/>
          <p:nvPr/>
        </p:nvPicPr>
        <p:blipFill>
          <a:blip r:embed="rId3"/>
          <a:stretch/>
        </p:blipFill>
        <p:spPr>
          <a:xfrm>
            <a:off x="216000" y="3816000"/>
            <a:ext cx="5040000" cy="30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1. Janův 4/8: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Kdo nemiluje, nepoznal Boha, protože Bůh je </a:t>
            </a:r>
            <a:r>
              <a:rPr lang="cs-CZ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.</a:t>
            </a:r>
            <a:endParaRPr lang="cs-CZ" sz="2800" b="1" strike="noStrike" spc="-1" dirty="0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9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 tom se ukázala Boží </a:t>
            </a:r>
            <a:r>
              <a:rPr lang="cs-CZ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k nám, že Bůh poslal na svět svého jediného Syna, abychom skrze něho měli život.</a:t>
            </a:r>
            <a:endParaRPr lang="cs-CZ" sz="2800" b="1" strike="noStrike" spc="-1" dirty="0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10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 tom je </a:t>
            </a:r>
            <a:r>
              <a:rPr lang="cs-CZ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: ne že my jsme si zamilovali Boha, ale že on si zamiloval nás a poslal svého Syna jako oběť smíření za naše hříchy.</a:t>
            </a:r>
            <a:endParaRPr lang="cs-CZ" sz="2800" b="1" strike="noStrike" spc="-1" dirty="0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11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Milovaní, jestliže Bůh nás tak miloval, i my se máme navzájem milovat.</a:t>
            </a:r>
            <a:endParaRPr lang="cs-CZ" sz="2800" b="1" strike="noStrike" spc="-1" dirty="0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12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Boha nikdy nikdo neviděl, ale jestliže se milujeme navzájem, Bůh v nás zůstává a jeho </a:t>
            </a:r>
            <a:r>
              <a:rPr lang="cs-CZ" sz="2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2800" b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v nás dosáhla svého cíle.</a:t>
            </a:r>
            <a:endParaRPr lang="cs-CZ" sz="2800" b="1" strike="noStrike" spc="-1" dirty="0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služebnice Elišovi 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  <a:ea typeface="Source Sans Pro Semibold"/>
              </a:rPr>
              <a:t>→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nemám  nic než baňku oleje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učedníci Ježíši 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  <a:ea typeface="Source Sans Pro Semibold"/>
              </a:rPr>
              <a:t>→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nemáme nic než jednoho chlapce a ten má 5 chlebů a dvě rybičky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Bible Tobě 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  <a:ea typeface="Source Sans Pro Semibold"/>
              </a:rPr>
              <a:t>→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Boží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je vylita do našich srdcí skrze DS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9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freeze">
                      <p:stCondLst>
                        <p:cond delay="indefinite"/>
                      </p:stCondLst>
                      <p:childTnLst>
                        <p:par>
                          <p:cTn id="12" fill="freeze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31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Jak se stát lepším člověkem - LÁSKA</a:t>
            </a:r>
            <a:endParaRPr lang="cs-CZ" sz="36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Filipským 1/9:</a:t>
            </a:r>
            <a:r>
              <a:rPr lang="cs-CZ" sz="3200" b="1" strike="noStrike" spc="-1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 za to se modlím, aby se vaše </a:t>
            </a:r>
            <a:r>
              <a:rPr lang="cs-CZ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láska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ještě víc a více rozhojňovala a s ní i poznání a hluboká vnímavost;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10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abyste rozpoznali, na čem záleží, a byli ryzí a bezúhonní pro den Kristův,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r>
              <a:rPr lang="cs-CZ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11</a:t>
            </a:r>
            <a:r>
              <a:rPr lang="cs-CZ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 plní ovoce spravedlnosti, které z moci Ježíše Krista roste k slávě a chvále Boží.</a:t>
            </a:r>
            <a:endParaRPr lang="cs-CZ" sz="3200" b="1" strike="noStrike" spc="-1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538</Words>
  <Application>Microsoft Macintosh PowerPoint</Application>
  <PresentationFormat>Vlastní</PresentationFormat>
  <Paragraphs>44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DejaVu Sans</vt:lpstr>
      <vt:lpstr>Source Sans Pro</vt:lpstr>
      <vt:lpstr>Source Sans Pro Black</vt:lpstr>
      <vt:lpstr>Source Sans Pro Semibold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/>
  <dc:description/>
  <cp:lastModifiedBy>Jirka Pospíšil</cp:lastModifiedBy>
  <cp:revision>10</cp:revision>
  <dcterms:created xsi:type="dcterms:W3CDTF">2017-01-08T14:06:01Z</dcterms:created>
  <dcterms:modified xsi:type="dcterms:W3CDTF">2017-01-09T17:56:07Z</dcterms:modified>
  <dc:language>cs-CZ</dc:language>
</cp:coreProperties>
</file>