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10080625" cy="7559675"/>
  <p:notesSz cx="7559675" cy="106918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4"/>
    <p:restoredTop sz="94700"/>
  </p:normalViewPr>
  <p:slideViewPr>
    <p:cSldViewPr snapToGrid="0" snapToObjects="1">
      <p:cViewPr varScale="1">
        <p:scale>
          <a:sx n="83" d="100"/>
          <a:sy n="83" d="100"/>
        </p:scale>
        <p:origin x="84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9.xml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360000" y="301320"/>
            <a:ext cx="9360000" cy="9586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3600" b="1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Source Sans Pro Black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360000" y="1980000"/>
            <a:ext cx="9360000" cy="240372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b="1" strike="noStrike" spc="-1">
              <a:solidFill>
                <a:srgbClr val="2C3E50"/>
              </a:solidFill>
              <a:uFill>
                <a:solidFill>
                  <a:srgbClr val="FFFFFF"/>
                </a:solidFill>
              </a:uFill>
              <a:latin typeface="Source Sans Pro Semibold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360000" y="4612320"/>
            <a:ext cx="9360000" cy="240372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b="1" strike="noStrike" spc="-1">
              <a:solidFill>
                <a:srgbClr val="2C3E50"/>
              </a:solidFill>
              <a:uFill>
                <a:solidFill>
                  <a:srgbClr val="FFFFFF"/>
                </a:solidFill>
              </a:uFill>
              <a:latin typeface="Source Sans Pro Semibold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360000" y="301320"/>
            <a:ext cx="9360000" cy="9586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3600" b="1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Source Sans Pro Black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360000" y="1980000"/>
            <a:ext cx="4567320" cy="240372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b="1" strike="noStrike" spc="-1">
              <a:solidFill>
                <a:srgbClr val="2C3E50"/>
              </a:solidFill>
              <a:uFill>
                <a:solidFill>
                  <a:srgbClr val="FFFFFF"/>
                </a:solidFill>
              </a:uFill>
              <a:latin typeface="Source Sans Pro Semibold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5155920" y="1980000"/>
            <a:ext cx="4567320" cy="240372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b="1" strike="noStrike" spc="-1">
              <a:solidFill>
                <a:srgbClr val="2C3E50"/>
              </a:solidFill>
              <a:uFill>
                <a:solidFill>
                  <a:srgbClr val="FFFFFF"/>
                </a:solidFill>
              </a:uFill>
              <a:latin typeface="Source Sans Pro Semibold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5155920" y="4612320"/>
            <a:ext cx="4567320" cy="240372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b="1" strike="noStrike" spc="-1">
              <a:solidFill>
                <a:srgbClr val="2C3E50"/>
              </a:solidFill>
              <a:uFill>
                <a:solidFill>
                  <a:srgbClr val="FFFFFF"/>
                </a:solidFill>
              </a:uFill>
              <a:latin typeface="Source Sans Pro Semibold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360000" y="4612320"/>
            <a:ext cx="4567320" cy="240372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b="1" strike="noStrike" spc="-1">
              <a:solidFill>
                <a:srgbClr val="2C3E50"/>
              </a:solidFill>
              <a:uFill>
                <a:solidFill>
                  <a:srgbClr val="FFFFFF"/>
                </a:solidFill>
              </a:uFill>
              <a:latin typeface="Source Sans Pro Semibold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360000" y="301320"/>
            <a:ext cx="9360000" cy="9586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3600" b="1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Source Sans Pro Black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360000" y="1980000"/>
            <a:ext cx="9360000" cy="504000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b="1" strike="noStrike" spc="-1">
              <a:solidFill>
                <a:srgbClr val="2C3E50"/>
              </a:solidFill>
              <a:uFill>
                <a:solidFill>
                  <a:srgbClr val="FFFFFF"/>
                </a:solidFill>
              </a:uFill>
              <a:latin typeface="Source Sans Pro Semibold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360000" y="1980000"/>
            <a:ext cx="9360000" cy="504000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b="1" strike="noStrike" spc="-1">
              <a:solidFill>
                <a:srgbClr val="2C3E50"/>
              </a:solidFill>
              <a:uFill>
                <a:solidFill>
                  <a:srgbClr val="FFFFFF"/>
                </a:solidFill>
              </a:uFill>
              <a:latin typeface="Source Sans Pro Semibold"/>
            </a:endParaRPr>
          </a:p>
        </p:txBody>
      </p:sp>
      <p:pic>
        <p:nvPicPr>
          <p:cNvPr id="37" name="Obrázek 36"/>
          <p:cNvPicPr/>
          <p:nvPr/>
        </p:nvPicPr>
        <p:blipFill>
          <a:blip r:embed="rId2"/>
          <a:stretch/>
        </p:blipFill>
        <p:spPr>
          <a:xfrm>
            <a:off x="1880640" y="1980000"/>
            <a:ext cx="6318720" cy="5040000"/>
          </a:xfrm>
          <a:prstGeom prst="rect">
            <a:avLst/>
          </a:prstGeom>
          <a:ln>
            <a:noFill/>
          </a:ln>
        </p:spPr>
      </p:pic>
      <p:pic>
        <p:nvPicPr>
          <p:cNvPr id="38" name="Obrázek 37"/>
          <p:cNvPicPr/>
          <p:nvPr/>
        </p:nvPicPr>
        <p:blipFill>
          <a:blip r:embed="rId2"/>
          <a:stretch/>
        </p:blipFill>
        <p:spPr>
          <a:xfrm>
            <a:off x="1880640" y="1980000"/>
            <a:ext cx="6318720" cy="50400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360000" y="301320"/>
            <a:ext cx="9360000" cy="9586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3600" b="1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Source Sans Pro Black"/>
            </a:endParaRPr>
          </a:p>
        </p:txBody>
      </p:sp>
      <p:sp>
        <p:nvSpPr>
          <p:cNvPr id="48" name="PlaceHolder 2"/>
          <p:cNvSpPr>
            <a:spLocks noGrp="1"/>
          </p:cNvSpPr>
          <p:nvPr>
            <p:ph type="subTitle"/>
          </p:nvPr>
        </p:nvSpPr>
        <p:spPr>
          <a:xfrm>
            <a:off x="360000" y="1980000"/>
            <a:ext cx="9360000" cy="50400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3200" b="0" strike="noStrike" spc="-1">
              <a:solidFill>
                <a:srgbClr val="2C3E50"/>
              </a:solidFill>
              <a:uFill>
                <a:solidFill>
                  <a:srgbClr val="FFFFFF"/>
                </a:solidFill>
              </a:uFill>
              <a:latin typeface="Source Sans Pro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360000" y="301320"/>
            <a:ext cx="9360000" cy="9586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3600" b="1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Source Sans Pro Black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 type="body"/>
          </p:nvPr>
        </p:nvSpPr>
        <p:spPr>
          <a:xfrm>
            <a:off x="360000" y="1980000"/>
            <a:ext cx="9360000" cy="504000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b="1" strike="noStrike" spc="-1">
              <a:solidFill>
                <a:srgbClr val="2C3E50"/>
              </a:solidFill>
              <a:uFill>
                <a:solidFill>
                  <a:srgbClr val="FFFFFF"/>
                </a:solidFill>
              </a:uFill>
              <a:latin typeface="Source Sans Pro Semibold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360000" y="301320"/>
            <a:ext cx="9360000" cy="9586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3600" b="1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Source Sans Pro Black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 type="body"/>
          </p:nvPr>
        </p:nvSpPr>
        <p:spPr>
          <a:xfrm>
            <a:off x="360000" y="1980000"/>
            <a:ext cx="4567320" cy="504000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b="1" strike="noStrike" spc="-1">
              <a:solidFill>
                <a:srgbClr val="2C3E50"/>
              </a:solidFill>
              <a:uFill>
                <a:solidFill>
                  <a:srgbClr val="FFFFFF"/>
                </a:solidFill>
              </a:uFill>
              <a:latin typeface="Source Sans Pro Semibold"/>
            </a:endParaRPr>
          </a:p>
        </p:txBody>
      </p:sp>
      <p:sp>
        <p:nvSpPr>
          <p:cNvPr id="53" name="PlaceHolder 3"/>
          <p:cNvSpPr>
            <a:spLocks noGrp="1"/>
          </p:cNvSpPr>
          <p:nvPr>
            <p:ph type="body"/>
          </p:nvPr>
        </p:nvSpPr>
        <p:spPr>
          <a:xfrm>
            <a:off x="5155920" y="1980000"/>
            <a:ext cx="4567320" cy="504000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b="1" strike="noStrike" spc="-1">
              <a:solidFill>
                <a:srgbClr val="2C3E50"/>
              </a:solidFill>
              <a:uFill>
                <a:solidFill>
                  <a:srgbClr val="FFFFFF"/>
                </a:solidFill>
              </a:uFill>
              <a:latin typeface="Source Sans Pro Semibold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360000" y="301320"/>
            <a:ext cx="9360000" cy="9586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3600" b="1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Source Sans Pro Black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subTitle"/>
          </p:nvPr>
        </p:nvSpPr>
        <p:spPr>
          <a:xfrm>
            <a:off x="360000" y="301320"/>
            <a:ext cx="9360000" cy="4445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3200" b="0" strike="noStrike" spc="-1">
              <a:solidFill>
                <a:srgbClr val="2C3E50"/>
              </a:solidFill>
              <a:uFill>
                <a:solidFill>
                  <a:srgbClr val="FFFFFF"/>
                </a:solidFill>
              </a:uFill>
              <a:latin typeface="Source Sans Pro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360000" y="301320"/>
            <a:ext cx="9360000" cy="9586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3600" b="1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Source Sans Pro Black"/>
            </a:endParaRPr>
          </a:p>
        </p:txBody>
      </p:sp>
      <p:sp>
        <p:nvSpPr>
          <p:cNvPr id="57" name="PlaceHolder 2"/>
          <p:cNvSpPr>
            <a:spLocks noGrp="1"/>
          </p:cNvSpPr>
          <p:nvPr>
            <p:ph type="body"/>
          </p:nvPr>
        </p:nvSpPr>
        <p:spPr>
          <a:xfrm>
            <a:off x="360000" y="1980000"/>
            <a:ext cx="4567320" cy="240372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b="1" strike="noStrike" spc="-1">
              <a:solidFill>
                <a:srgbClr val="2C3E50"/>
              </a:solidFill>
              <a:uFill>
                <a:solidFill>
                  <a:srgbClr val="FFFFFF"/>
                </a:solidFill>
              </a:uFill>
              <a:latin typeface="Source Sans Pro Semibold"/>
            </a:endParaRPr>
          </a:p>
        </p:txBody>
      </p:sp>
      <p:sp>
        <p:nvSpPr>
          <p:cNvPr id="58" name="PlaceHolder 3"/>
          <p:cNvSpPr>
            <a:spLocks noGrp="1"/>
          </p:cNvSpPr>
          <p:nvPr>
            <p:ph type="body"/>
          </p:nvPr>
        </p:nvSpPr>
        <p:spPr>
          <a:xfrm>
            <a:off x="360000" y="4612320"/>
            <a:ext cx="4567320" cy="240372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b="1" strike="noStrike" spc="-1">
              <a:solidFill>
                <a:srgbClr val="2C3E50"/>
              </a:solidFill>
              <a:uFill>
                <a:solidFill>
                  <a:srgbClr val="FFFFFF"/>
                </a:solidFill>
              </a:uFill>
              <a:latin typeface="Source Sans Pro Semibold"/>
            </a:endParaRPr>
          </a:p>
        </p:txBody>
      </p:sp>
      <p:sp>
        <p:nvSpPr>
          <p:cNvPr id="59" name="PlaceHolder 4"/>
          <p:cNvSpPr>
            <a:spLocks noGrp="1"/>
          </p:cNvSpPr>
          <p:nvPr>
            <p:ph type="body"/>
          </p:nvPr>
        </p:nvSpPr>
        <p:spPr>
          <a:xfrm>
            <a:off x="5155920" y="1980000"/>
            <a:ext cx="4567320" cy="504000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b="1" strike="noStrike" spc="-1">
              <a:solidFill>
                <a:srgbClr val="2C3E50"/>
              </a:solidFill>
              <a:uFill>
                <a:solidFill>
                  <a:srgbClr val="FFFFFF"/>
                </a:solidFill>
              </a:uFill>
              <a:latin typeface="Source Sans Pro Semibold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360000" y="301320"/>
            <a:ext cx="9360000" cy="9586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3600" b="1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Source Sans Pro Black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360000" y="1980000"/>
            <a:ext cx="9360000" cy="50400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3200" b="0" strike="noStrike" spc="-1">
              <a:solidFill>
                <a:srgbClr val="2C3E50"/>
              </a:solidFill>
              <a:uFill>
                <a:solidFill>
                  <a:srgbClr val="FFFFFF"/>
                </a:solidFill>
              </a:uFill>
              <a:latin typeface="Source Sans Pro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title"/>
          </p:nvPr>
        </p:nvSpPr>
        <p:spPr>
          <a:xfrm>
            <a:off x="360000" y="301320"/>
            <a:ext cx="9360000" cy="9586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3600" b="1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Source Sans Pro Black"/>
            </a:endParaRPr>
          </a:p>
        </p:txBody>
      </p:sp>
      <p:sp>
        <p:nvSpPr>
          <p:cNvPr id="61" name="PlaceHolder 2"/>
          <p:cNvSpPr>
            <a:spLocks noGrp="1"/>
          </p:cNvSpPr>
          <p:nvPr>
            <p:ph type="body"/>
          </p:nvPr>
        </p:nvSpPr>
        <p:spPr>
          <a:xfrm>
            <a:off x="360000" y="1980000"/>
            <a:ext cx="4567320" cy="504000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b="1" strike="noStrike" spc="-1">
              <a:solidFill>
                <a:srgbClr val="2C3E50"/>
              </a:solidFill>
              <a:uFill>
                <a:solidFill>
                  <a:srgbClr val="FFFFFF"/>
                </a:solidFill>
              </a:uFill>
              <a:latin typeface="Source Sans Pro Semibold"/>
            </a:endParaRPr>
          </a:p>
        </p:txBody>
      </p:sp>
      <p:sp>
        <p:nvSpPr>
          <p:cNvPr id="62" name="PlaceHolder 3"/>
          <p:cNvSpPr>
            <a:spLocks noGrp="1"/>
          </p:cNvSpPr>
          <p:nvPr>
            <p:ph type="body"/>
          </p:nvPr>
        </p:nvSpPr>
        <p:spPr>
          <a:xfrm>
            <a:off x="5155920" y="1980000"/>
            <a:ext cx="4567320" cy="240372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b="1" strike="noStrike" spc="-1">
              <a:solidFill>
                <a:srgbClr val="2C3E50"/>
              </a:solidFill>
              <a:uFill>
                <a:solidFill>
                  <a:srgbClr val="FFFFFF"/>
                </a:solidFill>
              </a:uFill>
              <a:latin typeface="Source Sans Pro Semibold"/>
            </a:endParaRPr>
          </a:p>
        </p:txBody>
      </p:sp>
      <p:sp>
        <p:nvSpPr>
          <p:cNvPr id="63" name="PlaceHolder 4"/>
          <p:cNvSpPr>
            <a:spLocks noGrp="1"/>
          </p:cNvSpPr>
          <p:nvPr>
            <p:ph type="body"/>
          </p:nvPr>
        </p:nvSpPr>
        <p:spPr>
          <a:xfrm>
            <a:off x="5155920" y="4612320"/>
            <a:ext cx="4567320" cy="240372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b="1" strike="noStrike" spc="-1">
              <a:solidFill>
                <a:srgbClr val="2C3E50"/>
              </a:solidFill>
              <a:uFill>
                <a:solidFill>
                  <a:srgbClr val="FFFFFF"/>
                </a:solidFill>
              </a:uFill>
              <a:latin typeface="Source Sans Pro Semibold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360000" y="301320"/>
            <a:ext cx="9360000" cy="9586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3600" b="1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Source Sans Pro Black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360000" y="1980000"/>
            <a:ext cx="4567320" cy="240372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b="1" strike="noStrike" spc="-1">
              <a:solidFill>
                <a:srgbClr val="2C3E50"/>
              </a:solidFill>
              <a:uFill>
                <a:solidFill>
                  <a:srgbClr val="FFFFFF"/>
                </a:solidFill>
              </a:uFill>
              <a:latin typeface="Source Sans Pro Semibold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 type="body"/>
          </p:nvPr>
        </p:nvSpPr>
        <p:spPr>
          <a:xfrm>
            <a:off x="5155920" y="1980000"/>
            <a:ext cx="4567320" cy="240372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b="1" strike="noStrike" spc="-1">
              <a:solidFill>
                <a:srgbClr val="2C3E50"/>
              </a:solidFill>
              <a:uFill>
                <a:solidFill>
                  <a:srgbClr val="FFFFFF"/>
                </a:solidFill>
              </a:uFill>
              <a:latin typeface="Source Sans Pro Semibold"/>
            </a:endParaRPr>
          </a:p>
        </p:txBody>
      </p:sp>
      <p:sp>
        <p:nvSpPr>
          <p:cNvPr id="67" name="PlaceHolder 4"/>
          <p:cNvSpPr>
            <a:spLocks noGrp="1"/>
          </p:cNvSpPr>
          <p:nvPr>
            <p:ph type="body"/>
          </p:nvPr>
        </p:nvSpPr>
        <p:spPr>
          <a:xfrm>
            <a:off x="360000" y="4612320"/>
            <a:ext cx="9360000" cy="240372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b="1" strike="noStrike" spc="-1">
              <a:solidFill>
                <a:srgbClr val="2C3E50"/>
              </a:solidFill>
              <a:uFill>
                <a:solidFill>
                  <a:srgbClr val="FFFFFF"/>
                </a:solidFill>
              </a:uFill>
              <a:latin typeface="Source Sans Pro Semibold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360000" y="301320"/>
            <a:ext cx="9360000" cy="9586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3600" b="1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Source Sans Pro Black"/>
            </a:endParaRPr>
          </a:p>
        </p:txBody>
      </p:sp>
      <p:sp>
        <p:nvSpPr>
          <p:cNvPr id="69" name="PlaceHolder 2"/>
          <p:cNvSpPr>
            <a:spLocks noGrp="1"/>
          </p:cNvSpPr>
          <p:nvPr>
            <p:ph type="body"/>
          </p:nvPr>
        </p:nvSpPr>
        <p:spPr>
          <a:xfrm>
            <a:off x="360000" y="1980000"/>
            <a:ext cx="9360000" cy="240372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b="1" strike="noStrike" spc="-1">
              <a:solidFill>
                <a:srgbClr val="2C3E50"/>
              </a:solidFill>
              <a:uFill>
                <a:solidFill>
                  <a:srgbClr val="FFFFFF"/>
                </a:solidFill>
              </a:uFill>
              <a:latin typeface="Source Sans Pro Semibold"/>
            </a:endParaRPr>
          </a:p>
        </p:txBody>
      </p:sp>
      <p:sp>
        <p:nvSpPr>
          <p:cNvPr id="70" name="PlaceHolder 3"/>
          <p:cNvSpPr>
            <a:spLocks noGrp="1"/>
          </p:cNvSpPr>
          <p:nvPr>
            <p:ph type="body"/>
          </p:nvPr>
        </p:nvSpPr>
        <p:spPr>
          <a:xfrm>
            <a:off x="360000" y="4612320"/>
            <a:ext cx="9360000" cy="240372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b="1" strike="noStrike" spc="-1">
              <a:solidFill>
                <a:srgbClr val="2C3E50"/>
              </a:solidFill>
              <a:uFill>
                <a:solidFill>
                  <a:srgbClr val="FFFFFF"/>
                </a:solidFill>
              </a:uFill>
              <a:latin typeface="Source Sans Pro Semibold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360000" y="301320"/>
            <a:ext cx="9360000" cy="9586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3600" b="1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Source Sans Pro Black"/>
            </a:endParaRPr>
          </a:p>
        </p:txBody>
      </p:sp>
      <p:sp>
        <p:nvSpPr>
          <p:cNvPr id="72" name="PlaceHolder 2"/>
          <p:cNvSpPr>
            <a:spLocks noGrp="1"/>
          </p:cNvSpPr>
          <p:nvPr>
            <p:ph type="body"/>
          </p:nvPr>
        </p:nvSpPr>
        <p:spPr>
          <a:xfrm>
            <a:off x="360000" y="1980000"/>
            <a:ext cx="4567320" cy="240372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b="1" strike="noStrike" spc="-1">
              <a:solidFill>
                <a:srgbClr val="2C3E50"/>
              </a:solidFill>
              <a:uFill>
                <a:solidFill>
                  <a:srgbClr val="FFFFFF"/>
                </a:solidFill>
              </a:uFill>
              <a:latin typeface="Source Sans Pro Semibold"/>
            </a:endParaRPr>
          </a:p>
        </p:txBody>
      </p:sp>
      <p:sp>
        <p:nvSpPr>
          <p:cNvPr id="73" name="PlaceHolder 3"/>
          <p:cNvSpPr>
            <a:spLocks noGrp="1"/>
          </p:cNvSpPr>
          <p:nvPr>
            <p:ph type="body"/>
          </p:nvPr>
        </p:nvSpPr>
        <p:spPr>
          <a:xfrm>
            <a:off x="5155920" y="1980000"/>
            <a:ext cx="4567320" cy="240372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b="1" strike="noStrike" spc="-1">
              <a:solidFill>
                <a:srgbClr val="2C3E50"/>
              </a:solidFill>
              <a:uFill>
                <a:solidFill>
                  <a:srgbClr val="FFFFFF"/>
                </a:solidFill>
              </a:uFill>
              <a:latin typeface="Source Sans Pro Semibold"/>
            </a:endParaRPr>
          </a:p>
        </p:txBody>
      </p:sp>
      <p:sp>
        <p:nvSpPr>
          <p:cNvPr id="74" name="PlaceHolder 4"/>
          <p:cNvSpPr>
            <a:spLocks noGrp="1"/>
          </p:cNvSpPr>
          <p:nvPr>
            <p:ph type="body"/>
          </p:nvPr>
        </p:nvSpPr>
        <p:spPr>
          <a:xfrm>
            <a:off x="5155920" y="4612320"/>
            <a:ext cx="4567320" cy="240372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b="1" strike="noStrike" spc="-1">
              <a:solidFill>
                <a:srgbClr val="2C3E50"/>
              </a:solidFill>
              <a:uFill>
                <a:solidFill>
                  <a:srgbClr val="FFFFFF"/>
                </a:solidFill>
              </a:uFill>
              <a:latin typeface="Source Sans Pro Semibold"/>
            </a:endParaRPr>
          </a:p>
        </p:txBody>
      </p:sp>
      <p:sp>
        <p:nvSpPr>
          <p:cNvPr id="75" name="PlaceHolder 5"/>
          <p:cNvSpPr>
            <a:spLocks noGrp="1"/>
          </p:cNvSpPr>
          <p:nvPr>
            <p:ph type="body"/>
          </p:nvPr>
        </p:nvSpPr>
        <p:spPr>
          <a:xfrm>
            <a:off x="360000" y="4612320"/>
            <a:ext cx="4567320" cy="240372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b="1" strike="noStrike" spc="-1">
              <a:solidFill>
                <a:srgbClr val="2C3E50"/>
              </a:solidFill>
              <a:uFill>
                <a:solidFill>
                  <a:srgbClr val="FFFFFF"/>
                </a:solidFill>
              </a:uFill>
              <a:latin typeface="Source Sans Pro Semibold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360000" y="301320"/>
            <a:ext cx="9360000" cy="9586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3600" b="1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Source Sans Pro Black"/>
            </a:endParaRPr>
          </a:p>
        </p:txBody>
      </p:sp>
      <p:sp>
        <p:nvSpPr>
          <p:cNvPr id="77" name="PlaceHolder 2"/>
          <p:cNvSpPr>
            <a:spLocks noGrp="1"/>
          </p:cNvSpPr>
          <p:nvPr>
            <p:ph type="body"/>
          </p:nvPr>
        </p:nvSpPr>
        <p:spPr>
          <a:xfrm>
            <a:off x="360000" y="1980000"/>
            <a:ext cx="9360000" cy="504000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b="1" strike="noStrike" spc="-1">
              <a:solidFill>
                <a:srgbClr val="2C3E50"/>
              </a:solidFill>
              <a:uFill>
                <a:solidFill>
                  <a:srgbClr val="FFFFFF"/>
                </a:solidFill>
              </a:uFill>
              <a:latin typeface="Source Sans Pro Semibold"/>
            </a:endParaRPr>
          </a:p>
        </p:txBody>
      </p:sp>
      <p:sp>
        <p:nvSpPr>
          <p:cNvPr id="78" name="PlaceHolder 3"/>
          <p:cNvSpPr>
            <a:spLocks noGrp="1"/>
          </p:cNvSpPr>
          <p:nvPr>
            <p:ph type="body"/>
          </p:nvPr>
        </p:nvSpPr>
        <p:spPr>
          <a:xfrm>
            <a:off x="360000" y="1980000"/>
            <a:ext cx="9360000" cy="504000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b="1" strike="noStrike" spc="-1">
              <a:solidFill>
                <a:srgbClr val="2C3E50"/>
              </a:solidFill>
              <a:uFill>
                <a:solidFill>
                  <a:srgbClr val="FFFFFF"/>
                </a:solidFill>
              </a:uFill>
              <a:latin typeface="Source Sans Pro Semibold"/>
            </a:endParaRPr>
          </a:p>
        </p:txBody>
      </p:sp>
      <p:pic>
        <p:nvPicPr>
          <p:cNvPr id="79" name="Obrázek 78"/>
          <p:cNvPicPr/>
          <p:nvPr/>
        </p:nvPicPr>
        <p:blipFill>
          <a:blip r:embed="rId2"/>
          <a:stretch/>
        </p:blipFill>
        <p:spPr>
          <a:xfrm>
            <a:off x="1880640" y="1980000"/>
            <a:ext cx="6318720" cy="5040000"/>
          </a:xfrm>
          <a:prstGeom prst="rect">
            <a:avLst/>
          </a:prstGeom>
          <a:ln>
            <a:noFill/>
          </a:ln>
        </p:spPr>
      </p:pic>
      <p:pic>
        <p:nvPicPr>
          <p:cNvPr id="80" name="Obrázek 79"/>
          <p:cNvPicPr/>
          <p:nvPr/>
        </p:nvPicPr>
        <p:blipFill>
          <a:blip r:embed="rId2"/>
          <a:stretch/>
        </p:blipFill>
        <p:spPr>
          <a:xfrm>
            <a:off x="1880640" y="1980000"/>
            <a:ext cx="6318720" cy="50400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360000" y="301320"/>
            <a:ext cx="9360000" cy="9586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3600" b="1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Source Sans Pro Black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360000" y="1980000"/>
            <a:ext cx="9360000" cy="504000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b="1" strike="noStrike" spc="-1">
              <a:solidFill>
                <a:srgbClr val="2C3E50"/>
              </a:solidFill>
              <a:uFill>
                <a:solidFill>
                  <a:srgbClr val="FFFFFF"/>
                </a:solidFill>
              </a:uFill>
              <a:latin typeface="Source Sans Pro Semibold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360000" y="301320"/>
            <a:ext cx="9360000" cy="9586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3600" b="1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Source Sans Pro Black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360000" y="1980000"/>
            <a:ext cx="4567320" cy="504000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b="1" strike="noStrike" spc="-1">
              <a:solidFill>
                <a:srgbClr val="2C3E50"/>
              </a:solidFill>
              <a:uFill>
                <a:solidFill>
                  <a:srgbClr val="FFFFFF"/>
                </a:solidFill>
              </a:uFill>
              <a:latin typeface="Source Sans Pro Semibold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5155920" y="1980000"/>
            <a:ext cx="4567320" cy="504000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b="1" strike="noStrike" spc="-1">
              <a:solidFill>
                <a:srgbClr val="2C3E50"/>
              </a:solidFill>
              <a:uFill>
                <a:solidFill>
                  <a:srgbClr val="FFFFFF"/>
                </a:solidFill>
              </a:uFill>
              <a:latin typeface="Source Sans Pro Semibold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360000" y="301320"/>
            <a:ext cx="9360000" cy="9586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3600" b="1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Source Sans Pro Black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360000" y="301320"/>
            <a:ext cx="9360000" cy="4445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3200" b="0" strike="noStrike" spc="-1">
              <a:solidFill>
                <a:srgbClr val="2C3E50"/>
              </a:solidFill>
              <a:uFill>
                <a:solidFill>
                  <a:srgbClr val="FFFFFF"/>
                </a:solidFill>
              </a:uFill>
              <a:latin typeface="Source Sans Pro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360000" y="301320"/>
            <a:ext cx="9360000" cy="9586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3600" b="1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Source Sans Pro Black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360000" y="1980000"/>
            <a:ext cx="4567320" cy="240372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b="1" strike="noStrike" spc="-1">
              <a:solidFill>
                <a:srgbClr val="2C3E50"/>
              </a:solidFill>
              <a:uFill>
                <a:solidFill>
                  <a:srgbClr val="FFFFFF"/>
                </a:solidFill>
              </a:uFill>
              <a:latin typeface="Source Sans Pro Semibold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360000" y="4612320"/>
            <a:ext cx="4567320" cy="240372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b="1" strike="noStrike" spc="-1">
              <a:solidFill>
                <a:srgbClr val="2C3E50"/>
              </a:solidFill>
              <a:uFill>
                <a:solidFill>
                  <a:srgbClr val="FFFFFF"/>
                </a:solidFill>
              </a:uFill>
              <a:latin typeface="Source Sans Pro Semibold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5155920" y="1980000"/>
            <a:ext cx="4567320" cy="504000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b="1" strike="noStrike" spc="-1">
              <a:solidFill>
                <a:srgbClr val="2C3E50"/>
              </a:solidFill>
              <a:uFill>
                <a:solidFill>
                  <a:srgbClr val="FFFFFF"/>
                </a:solidFill>
              </a:uFill>
              <a:latin typeface="Source Sans Pro Semibold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360000" y="301320"/>
            <a:ext cx="9360000" cy="9586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3600" b="1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Source Sans Pro Black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360000" y="1980000"/>
            <a:ext cx="4567320" cy="504000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b="1" strike="noStrike" spc="-1">
              <a:solidFill>
                <a:srgbClr val="2C3E50"/>
              </a:solidFill>
              <a:uFill>
                <a:solidFill>
                  <a:srgbClr val="FFFFFF"/>
                </a:solidFill>
              </a:uFill>
              <a:latin typeface="Source Sans Pro Semibold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5155920" y="1980000"/>
            <a:ext cx="4567320" cy="240372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b="1" strike="noStrike" spc="-1">
              <a:solidFill>
                <a:srgbClr val="2C3E50"/>
              </a:solidFill>
              <a:uFill>
                <a:solidFill>
                  <a:srgbClr val="FFFFFF"/>
                </a:solidFill>
              </a:uFill>
              <a:latin typeface="Source Sans Pro Semibold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5155920" y="4612320"/>
            <a:ext cx="4567320" cy="240372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b="1" strike="noStrike" spc="-1">
              <a:solidFill>
                <a:srgbClr val="2C3E50"/>
              </a:solidFill>
              <a:uFill>
                <a:solidFill>
                  <a:srgbClr val="FFFFFF"/>
                </a:solidFill>
              </a:uFill>
              <a:latin typeface="Source Sans Pro Semibold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360000" y="301320"/>
            <a:ext cx="9360000" cy="9586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3600" b="1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Source Sans Pro Black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360000" y="1980000"/>
            <a:ext cx="4567320" cy="240372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b="1" strike="noStrike" spc="-1">
              <a:solidFill>
                <a:srgbClr val="2C3E50"/>
              </a:solidFill>
              <a:uFill>
                <a:solidFill>
                  <a:srgbClr val="FFFFFF"/>
                </a:solidFill>
              </a:uFill>
              <a:latin typeface="Source Sans Pro Semibold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5155920" y="1980000"/>
            <a:ext cx="4567320" cy="240372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b="1" strike="noStrike" spc="-1">
              <a:solidFill>
                <a:srgbClr val="2C3E50"/>
              </a:solidFill>
              <a:uFill>
                <a:solidFill>
                  <a:srgbClr val="FFFFFF"/>
                </a:solidFill>
              </a:uFill>
              <a:latin typeface="Source Sans Pro Semibold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360000" y="4612320"/>
            <a:ext cx="9360000" cy="240372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b="1" strike="noStrike" spc="-1">
              <a:solidFill>
                <a:srgbClr val="2C3E50"/>
              </a:solidFill>
              <a:uFill>
                <a:solidFill>
                  <a:srgbClr val="FFFFFF"/>
                </a:solidFill>
              </a:uFill>
              <a:latin typeface="Source Sans Pro Semibold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4.xml"/><Relationship Id="rId13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4.xml"/><Relationship Id="rId3" Type="http://schemas.openxmlformats.org/officeDocument/2006/relationships/slideLayout" Target="../slideLayouts/slideLayout15.xml"/><Relationship Id="rId4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7.xml"/><Relationship Id="rId6" Type="http://schemas.openxmlformats.org/officeDocument/2006/relationships/slideLayout" Target="../slideLayouts/slideLayout18.xml"/><Relationship Id="rId7" Type="http://schemas.openxmlformats.org/officeDocument/2006/relationships/slideLayout" Target="../slideLayouts/slideLayout19.xml"/><Relationship Id="rId8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cs-CZ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Klikněte pro úpravu formátu textu nadpisu</a:t>
            </a: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Klikněte pro úpravu formátu textu osnovy</a:t>
            </a:r>
          </a:p>
          <a:p>
            <a:pPr marL="864000" lvl="1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Druhá úroveň</a:t>
            </a:r>
          </a:p>
          <a:p>
            <a:pPr marL="1296000" lvl="2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Třetí úroveň</a:t>
            </a:r>
          </a:p>
          <a:p>
            <a:pPr marL="1728000" lvl="3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Čtvrtá úroveň osnovy</a:t>
            </a:r>
          </a:p>
          <a:p>
            <a:pPr marL="2160000" lvl="4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Pátá úroveň osnovy</a:t>
            </a:r>
          </a:p>
          <a:p>
            <a:pPr marL="2592000" lvl="5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Šestá úroveň</a:t>
            </a:r>
          </a:p>
          <a:p>
            <a:pPr marL="3024000" lvl="6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Sedmá úroveň</a:t>
            </a:r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504000" y="6887160"/>
            <a:ext cx="2348280" cy="52128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cs-CZ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&lt;datum/čas&gt;</a:t>
            </a:r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3447360" y="6887160"/>
            <a:ext cx="3195000" cy="521280"/>
          </a:xfrm>
          <a:prstGeom prst="rect">
            <a:avLst/>
          </a:prstGeom>
        </p:spPr>
        <p:txBody>
          <a:bodyPr lIns="0" tIns="0" rIns="0" bIns="0"/>
          <a:lstStyle/>
          <a:p>
            <a:pPr algn="ctr"/>
            <a:r>
              <a:rPr lang="cs-CZ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&lt;zápatí&gt;</a:t>
            </a:r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7227360" y="6887160"/>
            <a:ext cx="2348280" cy="52128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fld id="{A3CD6773-8E0E-48C6-B9E3-BA16FE5428EE}" type="slidenum">
              <a:rPr lang="cs-CZ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‹#›</a:t>
            </a:fld>
            <a:endParaRPr lang="cs-CZ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CustomShape 1"/>
          <p:cNvSpPr/>
          <p:nvPr/>
        </p:nvSpPr>
        <p:spPr>
          <a:xfrm>
            <a:off x="0" y="7200000"/>
            <a:ext cx="10080000" cy="360000"/>
          </a:xfrm>
          <a:prstGeom prst="rect">
            <a:avLst/>
          </a:prstGeom>
          <a:solidFill>
            <a:srgbClr val="2C3E50"/>
          </a:solidFill>
          <a:ln w="72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0" name="CustomShape 2"/>
          <p:cNvSpPr/>
          <p:nvPr/>
        </p:nvSpPr>
        <p:spPr>
          <a:xfrm>
            <a:off x="0" y="0"/>
            <a:ext cx="10080000" cy="1620000"/>
          </a:xfrm>
          <a:prstGeom prst="rect">
            <a:avLst/>
          </a:prstGeom>
          <a:solidFill>
            <a:srgbClr val="2C3E50"/>
          </a:solidFill>
          <a:ln w="72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1" name="PlaceHolder 3"/>
          <p:cNvSpPr>
            <a:spLocks noGrp="1"/>
          </p:cNvSpPr>
          <p:nvPr>
            <p:ph type="title"/>
          </p:nvPr>
        </p:nvSpPr>
        <p:spPr>
          <a:xfrm>
            <a:off x="360000" y="301320"/>
            <a:ext cx="9360000" cy="95868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cs-CZ" sz="3600" b="1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Source Sans Pro Black"/>
              </a:rPr>
              <a:t>Klikněte pro úpravu formátu textu nadpisu</a:t>
            </a:r>
          </a:p>
        </p:txBody>
      </p:sp>
      <p:sp>
        <p:nvSpPr>
          <p:cNvPr id="42" name="PlaceHolder 4"/>
          <p:cNvSpPr>
            <a:spLocks noGrp="1"/>
          </p:cNvSpPr>
          <p:nvPr>
            <p:ph type="body"/>
          </p:nvPr>
        </p:nvSpPr>
        <p:spPr>
          <a:xfrm>
            <a:off x="360000" y="1980000"/>
            <a:ext cx="9360000" cy="5040000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lang="cs-CZ" sz="3200" b="1" strike="noStrike" spc="-1">
                <a:solidFill>
                  <a:srgbClr val="2C3E50"/>
                </a:solidFill>
                <a:uFill>
                  <a:solidFill>
                    <a:srgbClr val="FFFFFF"/>
                  </a:solidFill>
                </a:uFill>
                <a:latin typeface="Source Sans Pro Semibold"/>
              </a:rPr>
              <a:t>Klikněte pro úpravu formátu textu osnovy</a:t>
            </a:r>
          </a:p>
          <a:p>
            <a:pPr marL="864000" lvl="1" indent="-324000">
              <a:buClr>
                <a:srgbClr val="2C3E50"/>
              </a:buClr>
              <a:buSzPct val="75000"/>
              <a:buFont typeface="Symbol" charset="2"/>
              <a:buChar char=""/>
            </a:pPr>
            <a:r>
              <a:rPr lang="cs-CZ" sz="2800" b="0" strike="noStrike" spc="-1">
                <a:solidFill>
                  <a:srgbClr val="2C3E50"/>
                </a:solidFill>
                <a:uFill>
                  <a:solidFill>
                    <a:srgbClr val="FFFFFF"/>
                  </a:solidFill>
                </a:uFill>
                <a:latin typeface="Source Sans Pro"/>
              </a:rPr>
              <a:t>Druhá úroveň</a:t>
            </a:r>
          </a:p>
          <a:p>
            <a:pPr marL="1296000" lvl="2" indent="-288000"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lang="cs-CZ" sz="2400" b="0" strike="noStrike" spc="-1">
                <a:solidFill>
                  <a:srgbClr val="2C3E50"/>
                </a:solidFill>
                <a:uFill>
                  <a:solidFill>
                    <a:srgbClr val="FFFFFF"/>
                  </a:solidFill>
                </a:uFill>
                <a:latin typeface="Source Sans Pro"/>
              </a:rPr>
              <a:t>Třetí úroveň</a:t>
            </a:r>
          </a:p>
          <a:p>
            <a:pPr marL="1728000" lvl="3" indent="-216000">
              <a:buClr>
                <a:srgbClr val="2C3E50"/>
              </a:buClr>
              <a:buSzPct val="75000"/>
              <a:buFont typeface="Symbol" charset="2"/>
              <a:buChar char=""/>
            </a:pPr>
            <a:r>
              <a:rPr lang="cs-CZ" sz="2000" b="0" strike="noStrike" spc="-1">
                <a:solidFill>
                  <a:srgbClr val="2C3E50"/>
                </a:solidFill>
                <a:uFill>
                  <a:solidFill>
                    <a:srgbClr val="FFFFFF"/>
                  </a:solidFill>
                </a:uFill>
                <a:latin typeface="Source Sans Pro"/>
              </a:rPr>
              <a:t>Čtvrtá úroveň osnovy</a:t>
            </a:r>
          </a:p>
          <a:p>
            <a:pPr marL="2160000" lvl="4" indent="-216000"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solidFill>
                  <a:srgbClr val="2C3E50"/>
                </a:solidFill>
                <a:uFill>
                  <a:solidFill>
                    <a:srgbClr val="FFFFFF"/>
                  </a:solidFill>
                </a:uFill>
                <a:latin typeface="Source Sans Pro"/>
              </a:rPr>
              <a:t>Pátá úroveň osnovy</a:t>
            </a:r>
          </a:p>
          <a:p>
            <a:pPr marL="2592000" lvl="5" indent="-216000"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solidFill>
                  <a:srgbClr val="2C3E50"/>
                </a:solidFill>
                <a:uFill>
                  <a:solidFill>
                    <a:srgbClr val="FFFFFF"/>
                  </a:solidFill>
                </a:uFill>
                <a:latin typeface="Source Sans Pro"/>
              </a:rPr>
              <a:t>Šestá úroveň</a:t>
            </a:r>
          </a:p>
          <a:p>
            <a:pPr marL="3024000" lvl="6" indent="-216000"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solidFill>
                  <a:srgbClr val="2C3E50"/>
                </a:solidFill>
                <a:uFill>
                  <a:solidFill>
                    <a:srgbClr val="FFFFFF"/>
                  </a:solidFill>
                </a:uFill>
                <a:latin typeface="Source Sans Pro"/>
              </a:rPr>
              <a:t>Sedmá úroveň</a:t>
            </a:r>
          </a:p>
        </p:txBody>
      </p:sp>
      <p:sp>
        <p:nvSpPr>
          <p:cNvPr id="43" name="PlaceHolder 5"/>
          <p:cNvSpPr>
            <a:spLocks noGrp="1"/>
          </p:cNvSpPr>
          <p:nvPr>
            <p:ph type="dt"/>
          </p:nvPr>
        </p:nvSpPr>
        <p:spPr>
          <a:xfrm>
            <a:off x="360000" y="7200000"/>
            <a:ext cx="2880000" cy="36000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en-US" sz="1800" b="1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Source Sans Pro Black"/>
              </a:rPr>
              <a:t>&lt;datum/čas&gt;</a:t>
            </a:r>
            <a:endParaRPr lang="cs-CZ" sz="1800" b="1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Source Sans Pro Black"/>
            </a:endParaRPr>
          </a:p>
        </p:txBody>
      </p:sp>
      <p:sp>
        <p:nvSpPr>
          <p:cNvPr id="44" name="PlaceHolder 6"/>
          <p:cNvSpPr>
            <a:spLocks noGrp="1"/>
          </p:cNvSpPr>
          <p:nvPr>
            <p:ph type="ftr"/>
          </p:nvPr>
        </p:nvSpPr>
        <p:spPr>
          <a:xfrm>
            <a:off x="3420000" y="7200000"/>
            <a:ext cx="3240000" cy="360000"/>
          </a:xfrm>
          <a:prstGeom prst="rect">
            <a:avLst/>
          </a:prstGeom>
        </p:spPr>
        <p:txBody>
          <a:bodyPr lIns="0" tIns="0" rIns="0" bIns="0"/>
          <a:lstStyle/>
          <a:p>
            <a:pPr algn="ctr"/>
            <a:r>
              <a:rPr lang="cs-CZ" sz="1800" b="1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Source Sans Pro Black"/>
              </a:rPr>
              <a:t>&lt;zápatí&gt;</a:t>
            </a:r>
          </a:p>
        </p:txBody>
      </p:sp>
      <p:sp>
        <p:nvSpPr>
          <p:cNvPr id="45" name="CustomShape 7"/>
          <p:cNvSpPr/>
          <p:nvPr/>
        </p:nvSpPr>
        <p:spPr>
          <a:xfrm>
            <a:off x="9270000" y="6894000"/>
            <a:ext cx="540000" cy="540000"/>
          </a:xfrm>
          <a:prstGeom prst="ellipse">
            <a:avLst/>
          </a:prstGeom>
          <a:solidFill>
            <a:srgbClr val="1ABC9C"/>
          </a:solidFill>
          <a:ln w="72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6" name="PlaceHolder 8"/>
          <p:cNvSpPr>
            <a:spLocks noGrp="1"/>
          </p:cNvSpPr>
          <p:nvPr>
            <p:ph type="sldNum"/>
          </p:nvPr>
        </p:nvSpPr>
        <p:spPr>
          <a:xfrm>
            <a:off x="9180000" y="6804000"/>
            <a:ext cx="720000" cy="7200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fld id="{7FE59196-DACE-4F33-A3BA-AA78A9915131}" type="slidenum">
              <a:rPr lang="cs-CZ" sz="1800" b="1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Source Sans Pro Black"/>
              </a:rPr>
              <a:t>‹#›</a:t>
            </a:fld>
            <a:endParaRPr lang="cs-CZ" sz="1800" b="1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Source Sans Pro Black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Relationship Id="rId2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image" Target="../media/image3.jpeg"/><Relationship Id="rId3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image" Target="../media/image5.jpeg"/><Relationship Id="rId3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TextShape 1"/>
          <p:cNvSpPr txBox="1"/>
          <p:nvPr/>
        </p:nvSpPr>
        <p:spPr>
          <a:xfrm>
            <a:off x="360000" y="301320"/>
            <a:ext cx="9360000" cy="9586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r>
              <a:rPr lang="cs-CZ" sz="4000" b="1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Source Sans Pro Black"/>
              </a:rPr>
              <a:t>Jak se stát lepším člověkem - LÁSKA</a:t>
            </a:r>
            <a:endParaRPr lang="cs-CZ" sz="3600" b="1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Source Sans Pro Black"/>
            </a:endParaRPr>
          </a:p>
        </p:txBody>
      </p:sp>
      <p:pic>
        <p:nvPicPr>
          <p:cNvPr id="82" name="Obrázek 81"/>
          <p:cNvPicPr/>
          <p:nvPr/>
        </p:nvPicPr>
        <p:blipFill>
          <a:blip r:embed="rId2"/>
          <a:stretch/>
        </p:blipFill>
        <p:spPr>
          <a:xfrm>
            <a:off x="359640" y="2457360"/>
            <a:ext cx="4567320" cy="4084920"/>
          </a:xfrm>
          <a:prstGeom prst="rect">
            <a:avLst/>
          </a:prstGeom>
          <a:ln>
            <a:noFill/>
          </a:ln>
        </p:spPr>
      </p:pic>
      <p:sp>
        <p:nvSpPr>
          <p:cNvPr id="83" name="TextShape 2"/>
          <p:cNvSpPr txBox="1"/>
          <p:nvPr/>
        </p:nvSpPr>
        <p:spPr>
          <a:xfrm>
            <a:off x="5155920" y="1980000"/>
            <a:ext cx="4567320" cy="5040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/>
          <a:lstStyle/>
          <a:p>
            <a:pPr marL="432000" indent="-324000">
              <a:buClr>
                <a:srgbClr val="2C3E50"/>
              </a:buClr>
              <a:buSzPct val="45000"/>
              <a:buFont typeface="Wingdings" charset="2"/>
              <a:buChar char=""/>
            </a:pPr>
            <a:endParaRPr lang="cs-CZ" sz="3200" b="1" strike="noStrike" spc="-1">
              <a:solidFill>
                <a:srgbClr val="2C3E50"/>
              </a:solidFill>
              <a:uFill>
                <a:solidFill>
                  <a:srgbClr val="FFFFFF"/>
                </a:solidFill>
              </a:uFill>
              <a:latin typeface="Source Sans Pro Semibold"/>
            </a:endParaRPr>
          </a:p>
          <a:p>
            <a:pPr marL="432000" indent="-324000">
              <a:buClr>
                <a:srgbClr val="2C3E50"/>
              </a:buClr>
              <a:buSzPct val="45000"/>
              <a:buFont typeface="Wingdings" charset="2"/>
              <a:buChar char=""/>
            </a:pPr>
            <a:endParaRPr lang="cs-CZ" sz="3200" b="1" strike="noStrike" spc="-1">
              <a:solidFill>
                <a:srgbClr val="2C3E50"/>
              </a:solidFill>
              <a:uFill>
                <a:solidFill>
                  <a:srgbClr val="FFFFFF"/>
                </a:solidFill>
              </a:uFill>
              <a:latin typeface="Source Sans Pro Semibold"/>
            </a:endParaRPr>
          </a:p>
          <a:p>
            <a:pPr marL="432000" indent="-324000">
              <a:buClr>
                <a:srgbClr val="2C3E50"/>
              </a:buClr>
              <a:buSzPct val="45000"/>
              <a:buFont typeface="Wingdings" charset="2"/>
              <a:buChar char=""/>
            </a:pPr>
            <a:endParaRPr lang="cs-CZ" sz="3200" b="1" strike="noStrike" spc="-1">
              <a:solidFill>
                <a:srgbClr val="2C3E50"/>
              </a:solidFill>
              <a:uFill>
                <a:solidFill>
                  <a:srgbClr val="FFFFFF"/>
                </a:solidFill>
              </a:uFill>
              <a:latin typeface="Source Sans Pro Semibold"/>
            </a:endParaRPr>
          </a:p>
          <a:p>
            <a:pPr marL="432000" indent="-324000">
              <a:buClr>
                <a:srgbClr val="2C3E50"/>
              </a:buClr>
              <a:buSzPct val="45000"/>
              <a:buFont typeface="Wingdings" charset="2"/>
              <a:buChar char=""/>
            </a:pPr>
            <a:endParaRPr lang="cs-CZ" sz="3200" b="1" strike="noStrike" spc="-1">
              <a:solidFill>
                <a:srgbClr val="2C3E50"/>
              </a:solidFill>
              <a:uFill>
                <a:solidFill>
                  <a:srgbClr val="FFFFFF"/>
                </a:solidFill>
              </a:uFill>
              <a:latin typeface="Source Sans Pro Semibold"/>
            </a:endParaRPr>
          </a:p>
          <a:p>
            <a:pPr marL="432000" indent="-324000">
              <a:buClr>
                <a:srgbClr val="2C3E50"/>
              </a:buClr>
              <a:buSzPct val="45000"/>
              <a:buFont typeface="Wingdings" charset="2"/>
              <a:buChar char=""/>
            </a:pPr>
            <a:endParaRPr lang="cs-CZ" sz="3200" b="1" strike="noStrike" spc="-1">
              <a:solidFill>
                <a:srgbClr val="2C3E50"/>
              </a:solidFill>
              <a:uFill>
                <a:solidFill>
                  <a:srgbClr val="FFFFFF"/>
                </a:solidFill>
              </a:uFill>
              <a:latin typeface="Source Sans Pro Semibold"/>
            </a:endParaRPr>
          </a:p>
          <a:p>
            <a:pPr marL="432000" indent="-324000" algn="r"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lang="cs-CZ" sz="26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ource Sans Pro Semibold"/>
              </a:rPr>
              <a:t>8. 1. 2017</a:t>
            </a:r>
            <a:endParaRPr lang="cs-CZ" sz="3200" b="1" strike="noStrike" spc="-1">
              <a:solidFill>
                <a:srgbClr val="2C3E50"/>
              </a:solidFill>
              <a:uFill>
                <a:solidFill>
                  <a:srgbClr val="FFFFFF"/>
                </a:solidFill>
              </a:uFill>
              <a:latin typeface="Source Sans Pro Semibold"/>
            </a:endParaRPr>
          </a:p>
          <a:p>
            <a:pPr marL="432000" indent="-324000" algn="r"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lang="cs-CZ" sz="26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ource Sans Pro Semibold"/>
              </a:rPr>
              <a:t>Káže: Martina Zachrlová</a:t>
            </a:r>
            <a:r>
              <a:rPr lang="cs-CZ" sz="32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ource Sans Pro Semibold"/>
              </a:rPr>
              <a:t> </a:t>
            </a:r>
            <a:endParaRPr lang="cs-CZ" sz="3200" b="1" strike="noStrike" spc="-1">
              <a:solidFill>
                <a:srgbClr val="2C3E50"/>
              </a:solidFill>
              <a:uFill>
                <a:solidFill>
                  <a:srgbClr val="FFFFFF"/>
                </a:solidFill>
              </a:uFill>
              <a:latin typeface="Source Sans Pro Semibold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TextShape 1"/>
          <p:cNvSpPr txBox="1"/>
          <p:nvPr/>
        </p:nvSpPr>
        <p:spPr>
          <a:xfrm>
            <a:off x="360000" y="301320"/>
            <a:ext cx="9360000" cy="9586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r>
              <a:rPr lang="cs-CZ" sz="4000" b="1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Source Sans Pro Black"/>
              </a:rPr>
              <a:t>Jak se stát lepším člověkem - LÁSKA</a:t>
            </a:r>
            <a:endParaRPr lang="cs-CZ" sz="3600" b="1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Source Sans Pro Black"/>
            </a:endParaRPr>
          </a:p>
        </p:txBody>
      </p:sp>
      <p:sp>
        <p:nvSpPr>
          <p:cNvPr id="85" name="TextShape 2"/>
          <p:cNvSpPr txBox="1"/>
          <p:nvPr/>
        </p:nvSpPr>
        <p:spPr>
          <a:xfrm>
            <a:off x="360000" y="1980000"/>
            <a:ext cx="9360000" cy="5040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cs-CZ" sz="36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ource Sans Pro Semibold"/>
              </a:rPr>
              <a:t>Gal 5/22:</a:t>
            </a:r>
            <a:r>
              <a:rPr lang="cs-CZ" sz="3200" b="1" strike="noStrike" spc="-1">
                <a:solidFill>
                  <a:srgbClr val="800000"/>
                </a:solidFill>
                <a:uFill>
                  <a:solidFill>
                    <a:srgbClr val="FFFFFF"/>
                  </a:solidFill>
                </a:uFill>
                <a:latin typeface="Source Sans Pro Semibold"/>
              </a:rPr>
              <a:t> Ovoce Božího Ducha však je </a:t>
            </a:r>
            <a:r>
              <a:rPr lang="cs-CZ" sz="3200" b="1" strike="noStrike" spc="-1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Source Sans Pro Semibold"/>
              </a:rPr>
              <a:t>láska</a:t>
            </a:r>
            <a:r>
              <a:rPr lang="cs-CZ" sz="3200" b="1" strike="noStrike" spc="-1">
                <a:solidFill>
                  <a:srgbClr val="800000"/>
                </a:solidFill>
                <a:uFill>
                  <a:solidFill>
                    <a:srgbClr val="FFFFFF"/>
                  </a:solidFill>
                </a:uFill>
                <a:latin typeface="Source Sans Pro Semibold"/>
              </a:rPr>
              <a:t>, radost, pokoj, trpělivost, laskavost, dobrota, věrnost,</a:t>
            </a:r>
            <a:endParaRPr lang="cs-CZ" sz="3200" b="1" strike="noStrike" spc="-1">
              <a:solidFill>
                <a:srgbClr val="2C3E50"/>
              </a:solidFill>
              <a:uFill>
                <a:solidFill>
                  <a:srgbClr val="FFFFFF"/>
                </a:solidFill>
              </a:uFill>
              <a:latin typeface="Source Sans Pro Semibold"/>
            </a:endParaRPr>
          </a:p>
          <a:p>
            <a:r>
              <a:rPr lang="cs-CZ" sz="32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ource Sans Pro Semibold"/>
              </a:rPr>
              <a:t>23</a:t>
            </a:r>
            <a:r>
              <a:rPr lang="cs-CZ" sz="3200" b="1" strike="noStrike" spc="-1">
                <a:solidFill>
                  <a:srgbClr val="800000"/>
                </a:solidFill>
                <a:uFill>
                  <a:solidFill>
                    <a:srgbClr val="FFFFFF"/>
                  </a:solidFill>
                </a:uFill>
                <a:latin typeface="Source Sans Pro Semibold"/>
              </a:rPr>
              <a:t> tichost a sebeovládání. Proti tomu se zákon neobrací. </a:t>
            </a:r>
            <a:endParaRPr lang="cs-CZ" sz="3200" b="1" strike="noStrike" spc="-1">
              <a:solidFill>
                <a:srgbClr val="2C3E50"/>
              </a:solidFill>
              <a:uFill>
                <a:solidFill>
                  <a:srgbClr val="FFFFFF"/>
                </a:solidFill>
              </a:uFill>
              <a:latin typeface="Source Sans Pro Semibold"/>
            </a:endParaRPr>
          </a:p>
          <a:p>
            <a:r>
              <a:rPr lang="cs-CZ" sz="32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ource Sans Pro Semibold"/>
              </a:rPr>
              <a:t>24</a:t>
            </a:r>
            <a:r>
              <a:rPr lang="cs-CZ" sz="3200" b="1" strike="noStrike" spc="-1">
                <a:solidFill>
                  <a:srgbClr val="800000"/>
                </a:solidFill>
                <a:uFill>
                  <a:solidFill>
                    <a:srgbClr val="FFFFFF"/>
                  </a:solidFill>
                </a:uFill>
                <a:latin typeface="Source Sans Pro Semibold"/>
              </a:rPr>
              <a:t> Ti, kteří náležejí Kristu Ježíši, ukřižovali sami sebe se svými vášněmi a sklony.</a:t>
            </a:r>
            <a:endParaRPr lang="cs-CZ" sz="3200" b="1" strike="noStrike" spc="-1">
              <a:solidFill>
                <a:srgbClr val="2C3E50"/>
              </a:solidFill>
              <a:uFill>
                <a:solidFill>
                  <a:srgbClr val="FFFFFF"/>
                </a:solidFill>
              </a:uFill>
              <a:latin typeface="Source Sans Pro Semibold"/>
            </a:endParaRPr>
          </a:p>
          <a:p>
            <a:r>
              <a:rPr lang="cs-CZ" sz="32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ource Sans Pro Semibold"/>
              </a:rPr>
              <a:t>25</a:t>
            </a:r>
            <a:r>
              <a:rPr lang="cs-CZ" sz="3200" b="1" strike="noStrike" spc="-1">
                <a:solidFill>
                  <a:srgbClr val="800000"/>
                </a:solidFill>
                <a:uFill>
                  <a:solidFill>
                    <a:srgbClr val="FFFFFF"/>
                  </a:solidFill>
                </a:uFill>
                <a:latin typeface="Source Sans Pro Semibold"/>
              </a:rPr>
              <a:t> Jsme-li živi Božím Duchem, dejme se Duchem také řídit.</a:t>
            </a:r>
            <a:endParaRPr lang="cs-CZ" sz="3200" b="1" strike="noStrike" spc="-1">
              <a:solidFill>
                <a:srgbClr val="2C3E50"/>
              </a:solidFill>
              <a:uFill>
                <a:solidFill>
                  <a:srgbClr val="FFFFFF"/>
                </a:solidFill>
              </a:uFill>
              <a:latin typeface="Source Sans Pro Semibold"/>
            </a:endParaRPr>
          </a:p>
          <a:p>
            <a:pPr marL="432000" indent="-324000">
              <a:buClr>
                <a:srgbClr val="2C3E50"/>
              </a:buClr>
              <a:buSzPct val="45000"/>
              <a:buFont typeface="Wingdings" charset="2"/>
              <a:buChar char=""/>
            </a:pPr>
            <a:endParaRPr lang="cs-CZ" sz="3200" b="1" strike="noStrike" spc="-1">
              <a:solidFill>
                <a:srgbClr val="2C3E50"/>
              </a:solidFill>
              <a:uFill>
                <a:solidFill>
                  <a:srgbClr val="FFFFFF"/>
                </a:solidFill>
              </a:uFill>
              <a:latin typeface="Source Sans Pro Semibold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TextShape 1"/>
          <p:cNvSpPr txBox="1"/>
          <p:nvPr/>
        </p:nvSpPr>
        <p:spPr>
          <a:xfrm>
            <a:off x="360000" y="301320"/>
            <a:ext cx="9360000" cy="9586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r>
              <a:rPr lang="cs-CZ" sz="4000" b="1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Source Sans Pro Black"/>
              </a:rPr>
              <a:t>Jak se stát lepším člověkem - LÁSKA</a:t>
            </a:r>
            <a:endParaRPr lang="cs-CZ" sz="3600" b="1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Source Sans Pro Black"/>
            </a:endParaRPr>
          </a:p>
        </p:txBody>
      </p:sp>
      <p:sp>
        <p:nvSpPr>
          <p:cNvPr id="87" name="TextShape 2"/>
          <p:cNvSpPr txBox="1"/>
          <p:nvPr/>
        </p:nvSpPr>
        <p:spPr>
          <a:xfrm>
            <a:off x="360000" y="1980000"/>
            <a:ext cx="9360000" cy="5040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cs-CZ" sz="36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ource Sans Pro Semibold"/>
              </a:rPr>
              <a:t>1. Petrův 4/8:</a:t>
            </a:r>
            <a:r>
              <a:rPr lang="cs-CZ" sz="3200" b="1" strike="noStrike" spc="-1">
                <a:solidFill>
                  <a:srgbClr val="800000"/>
                </a:solidFill>
                <a:uFill>
                  <a:solidFill>
                    <a:srgbClr val="FFFFFF"/>
                  </a:solidFill>
                </a:uFill>
                <a:latin typeface="Source Sans Pro Semibold"/>
              </a:rPr>
              <a:t> Především mějte vytrvalou </a:t>
            </a:r>
            <a:r>
              <a:rPr lang="cs-CZ" sz="3200" b="1" strike="noStrike" spc="-1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Source Sans Pro Semibold"/>
              </a:rPr>
              <a:t>lásku</a:t>
            </a:r>
            <a:r>
              <a:rPr lang="cs-CZ" sz="3200" b="1" strike="noStrike" spc="-1">
                <a:solidFill>
                  <a:srgbClr val="800000"/>
                </a:solidFill>
                <a:uFill>
                  <a:solidFill>
                    <a:srgbClr val="FFFFFF"/>
                  </a:solidFill>
                </a:uFill>
                <a:latin typeface="Source Sans Pro Semibold"/>
              </a:rPr>
              <a:t> jedni k druhým; vždyť láska přikryje množství hříchů.</a:t>
            </a:r>
            <a:endParaRPr lang="cs-CZ" sz="3200" b="1" strike="noStrike" spc="-1">
              <a:solidFill>
                <a:srgbClr val="2C3E50"/>
              </a:solidFill>
              <a:uFill>
                <a:solidFill>
                  <a:srgbClr val="FFFFFF"/>
                </a:solidFill>
              </a:uFill>
              <a:latin typeface="Source Sans Pro Semibold"/>
            </a:endParaRPr>
          </a:p>
        </p:txBody>
      </p:sp>
      <p:pic>
        <p:nvPicPr>
          <p:cNvPr id="88" name="Obrázek 87"/>
          <p:cNvPicPr/>
          <p:nvPr/>
        </p:nvPicPr>
        <p:blipFill>
          <a:blip r:embed="rId2"/>
          <a:stretch/>
        </p:blipFill>
        <p:spPr>
          <a:xfrm>
            <a:off x="288000" y="3672000"/>
            <a:ext cx="5112000" cy="3195000"/>
          </a:xfrm>
          <a:prstGeom prst="rect">
            <a:avLst/>
          </a:prstGeom>
          <a:ln>
            <a:noFill/>
          </a:ln>
        </p:spPr>
      </p:pic>
      <p:pic>
        <p:nvPicPr>
          <p:cNvPr id="89" name="Obrázek 88"/>
          <p:cNvPicPr/>
          <p:nvPr/>
        </p:nvPicPr>
        <p:blipFill>
          <a:blip r:embed="rId3"/>
          <a:stretch/>
        </p:blipFill>
        <p:spPr>
          <a:xfrm>
            <a:off x="5832000" y="3672000"/>
            <a:ext cx="3816000" cy="31680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TextShape 1"/>
          <p:cNvSpPr txBox="1"/>
          <p:nvPr/>
        </p:nvSpPr>
        <p:spPr>
          <a:xfrm>
            <a:off x="360000" y="301320"/>
            <a:ext cx="9360000" cy="9586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r>
              <a:rPr lang="cs-CZ" sz="4000" b="1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Source Sans Pro Black"/>
              </a:rPr>
              <a:t>Jak se stát lepším člověkem - LÁSKA</a:t>
            </a:r>
            <a:endParaRPr lang="cs-CZ" sz="3600" b="1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Source Sans Pro Black"/>
            </a:endParaRPr>
          </a:p>
        </p:txBody>
      </p:sp>
      <p:sp>
        <p:nvSpPr>
          <p:cNvPr id="91" name="TextShape 2"/>
          <p:cNvSpPr txBox="1"/>
          <p:nvPr/>
        </p:nvSpPr>
        <p:spPr>
          <a:xfrm>
            <a:off x="360000" y="1980000"/>
            <a:ext cx="9360000" cy="5040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cs-CZ" sz="36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ource Sans Pro Semibold"/>
              </a:rPr>
              <a:t>1. Korintským 13/4:</a:t>
            </a:r>
            <a:r>
              <a:rPr lang="cs-CZ" sz="3200" b="1" strike="noStrike" spc="-1">
                <a:solidFill>
                  <a:srgbClr val="800000"/>
                </a:solidFill>
                <a:uFill>
                  <a:solidFill>
                    <a:srgbClr val="FFFFFF"/>
                  </a:solidFill>
                </a:uFill>
                <a:latin typeface="Source Sans Pro Semibold"/>
              </a:rPr>
              <a:t> </a:t>
            </a:r>
            <a:r>
              <a:rPr lang="cs-CZ" sz="3200" b="1" strike="noStrike" spc="-1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Source Sans Pro Semibold"/>
              </a:rPr>
              <a:t>Láska</a:t>
            </a:r>
            <a:r>
              <a:rPr lang="cs-CZ" sz="3200" b="1" strike="noStrike" spc="-1">
                <a:solidFill>
                  <a:srgbClr val="800000"/>
                </a:solidFill>
                <a:uFill>
                  <a:solidFill>
                    <a:srgbClr val="FFFFFF"/>
                  </a:solidFill>
                </a:uFill>
                <a:latin typeface="Source Sans Pro Semibold"/>
              </a:rPr>
              <a:t> je trpělivá, je laskavá, </a:t>
            </a:r>
            <a:r>
              <a:rPr lang="cs-CZ" sz="3200" b="1" strike="noStrike" spc="-1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Source Sans Pro Semibold"/>
              </a:rPr>
              <a:t>láska</a:t>
            </a:r>
            <a:r>
              <a:rPr lang="cs-CZ" sz="3200" b="1" strike="noStrike" spc="-1">
                <a:solidFill>
                  <a:srgbClr val="800000"/>
                </a:solidFill>
                <a:uFill>
                  <a:solidFill>
                    <a:srgbClr val="FFFFFF"/>
                  </a:solidFill>
                </a:uFill>
                <a:latin typeface="Source Sans Pro Semibold"/>
              </a:rPr>
              <a:t> nezávidí, </a:t>
            </a:r>
            <a:r>
              <a:rPr lang="cs-CZ" sz="3200" b="1" strike="noStrike" spc="-1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Source Sans Pro Semibold"/>
              </a:rPr>
              <a:t>láska</a:t>
            </a:r>
            <a:r>
              <a:rPr lang="cs-CZ" sz="3200" b="1" strike="noStrike" spc="-1">
                <a:solidFill>
                  <a:srgbClr val="800000"/>
                </a:solidFill>
                <a:uFill>
                  <a:solidFill>
                    <a:srgbClr val="FFFFFF"/>
                  </a:solidFill>
                </a:uFill>
                <a:latin typeface="Source Sans Pro Semibold"/>
              </a:rPr>
              <a:t> se nevychloubá ani nepovyšuje;</a:t>
            </a:r>
            <a:endParaRPr lang="cs-CZ" sz="3200" b="1" strike="noStrike" spc="-1">
              <a:solidFill>
                <a:srgbClr val="2C3E50"/>
              </a:solidFill>
              <a:uFill>
                <a:solidFill>
                  <a:srgbClr val="FFFFFF"/>
                </a:solidFill>
              </a:uFill>
              <a:latin typeface="Source Sans Pro Semibold"/>
            </a:endParaRPr>
          </a:p>
          <a:p>
            <a:r>
              <a:rPr lang="cs-CZ" sz="32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ource Sans Pro Semibold"/>
              </a:rPr>
              <a:t>5</a:t>
            </a:r>
            <a:r>
              <a:rPr lang="cs-CZ" sz="3200" b="1" strike="noStrike" spc="-1">
                <a:solidFill>
                  <a:srgbClr val="800000"/>
                </a:solidFill>
                <a:uFill>
                  <a:solidFill>
                    <a:srgbClr val="FFFFFF"/>
                  </a:solidFill>
                </a:uFill>
                <a:latin typeface="Source Sans Pro Semibold"/>
              </a:rPr>
              <a:t> není hrubá, nehledá svůj prospěch, není vznětlivá, nepočítá křivdy,</a:t>
            </a:r>
            <a:endParaRPr lang="cs-CZ" sz="3200" b="1" strike="noStrike" spc="-1">
              <a:solidFill>
                <a:srgbClr val="2C3E50"/>
              </a:solidFill>
              <a:uFill>
                <a:solidFill>
                  <a:srgbClr val="FFFFFF"/>
                </a:solidFill>
              </a:uFill>
              <a:latin typeface="Source Sans Pro Semibold"/>
            </a:endParaRPr>
          </a:p>
          <a:p>
            <a:r>
              <a:rPr lang="cs-CZ" sz="32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ource Sans Pro Semibold"/>
              </a:rPr>
              <a:t>6</a:t>
            </a:r>
            <a:r>
              <a:rPr lang="cs-CZ" sz="3200" b="1" strike="noStrike" spc="-1">
                <a:solidFill>
                  <a:srgbClr val="800000"/>
                </a:solidFill>
                <a:uFill>
                  <a:solidFill>
                    <a:srgbClr val="FFFFFF"/>
                  </a:solidFill>
                </a:uFill>
                <a:latin typeface="Source Sans Pro Semibold"/>
              </a:rPr>
              <a:t> není škodolibá, ale raduje se z pravdy;</a:t>
            </a:r>
            <a:endParaRPr lang="cs-CZ" sz="3200" b="1" strike="noStrike" spc="-1">
              <a:solidFill>
                <a:srgbClr val="2C3E50"/>
              </a:solidFill>
              <a:uFill>
                <a:solidFill>
                  <a:srgbClr val="FFFFFF"/>
                </a:solidFill>
              </a:uFill>
              <a:latin typeface="Source Sans Pro Semibold"/>
            </a:endParaRPr>
          </a:p>
          <a:p>
            <a:r>
              <a:rPr lang="cs-CZ" sz="32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ource Sans Pro Semibold"/>
              </a:rPr>
              <a:t>7</a:t>
            </a:r>
            <a:r>
              <a:rPr lang="cs-CZ" sz="3200" b="1" strike="noStrike" spc="-1">
                <a:solidFill>
                  <a:srgbClr val="800000"/>
                </a:solidFill>
                <a:uFill>
                  <a:solidFill>
                    <a:srgbClr val="FFFFFF"/>
                  </a:solidFill>
                </a:uFill>
                <a:latin typeface="Source Sans Pro Semibold"/>
              </a:rPr>
              <a:t> všechno snáší, všemu věří, vždycky doufá, všechno vydrží.</a:t>
            </a:r>
            <a:endParaRPr lang="cs-CZ" sz="3200" b="1" strike="noStrike" spc="-1">
              <a:solidFill>
                <a:srgbClr val="2C3E50"/>
              </a:solidFill>
              <a:uFill>
                <a:solidFill>
                  <a:srgbClr val="FFFFFF"/>
                </a:solidFill>
              </a:uFill>
              <a:latin typeface="Source Sans Pro Semibold"/>
            </a:endParaRPr>
          </a:p>
          <a:p>
            <a:r>
              <a:rPr lang="cs-CZ" sz="32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ource Sans Pro Semibold"/>
              </a:rPr>
              <a:t>8</a:t>
            </a:r>
            <a:r>
              <a:rPr lang="cs-CZ" sz="3200" b="1" strike="noStrike" spc="-1">
                <a:solidFill>
                  <a:srgbClr val="800000"/>
                </a:solidFill>
                <a:uFill>
                  <a:solidFill>
                    <a:srgbClr val="FFFFFF"/>
                  </a:solidFill>
                </a:uFill>
                <a:latin typeface="Source Sans Pro Semibold"/>
              </a:rPr>
              <a:t> </a:t>
            </a:r>
            <a:r>
              <a:rPr lang="cs-CZ" sz="3200" b="1" strike="noStrike" spc="-1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Source Sans Pro Semibold"/>
              </a:rPr>
              <a:t>Láska</a:t>
            </a:r>
            <a:r>
              <a:rPr lang="cs-CZ" sz="3200" b="1" strike="noStrike" spc="-1">
                <a:solidFill>
                  <a:srgbClr val="800000"/>
                </a:solidFill>
                <a:uFill>
                  <a:solidFill>
                    <a:srgbClr val="FFFFFF"/>
                  </a:solidFill>
                </a:uFill>
                <a:latin typeface="Source Sans Pro Semibold"/>
              </a:rPr>
              <a:t> nikdy neskončí.</a:t>
            </a:r>
            <a:endParaRPr lang="cs-CZ" sz="3200" b="1" strike="noStrike" spc="-1">
              <a:solidFill>
                <a:srgbClr val="2C3E50"/>
              </a:solidFill>
              <a:uFill>
                <a:solidFill>
                  <a:srgbClr val="FFFFFF"/>
                </a:solidFill>
              </a:uFill>
              <a:latin typeface="Source Sans Pro Semibold"/>
            </a:endParaRPr>
          </a:p>
          <a:p>
            <a:endParaRPr lang="cs-CZ" sz="3200" b="1" strike="noStrike" spc="-1">
              <a:solidFill>
                <a:srgbClr val="2C3E50"/>
              </a:solidFill>
              <a:uFill>
                <a:solidFill>
                  <a:srgbClr val="FFFFFF"/>
                </a:solidFill>
              </a:uFill>
              <a:latin typeface="Source Sans Pro Semibold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TextShape 1"/>
          <p:cNvSpPr txBox="1"/>
          <p:nvPr/>
        </p:nvSpPr>
        <p:spPr>
          <a:xfrm>
            <a:off x="360000" y="301320"/>
            <a:ext cx="9360000" cy="9586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r>
              <a:rPr lang="cs-CZ" sz="4000" b="1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Source Sans Pro Black"/>
              </a:rPr>
              <a:t>Jak se stát lepším člověkem - LÁSKA</a:t>
            </a:r>
            <a:endParaRPr lang="cs-CZ" sz="3600" b="1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Source Sans Pro Black"/>
            </a:endParaRPr>
          </a:p>
        </p:txBody>
      </p:sp>
      <p:sp>
        <p:nvSpPr>
          <p:cNvPr id="93" name="TextShape 2"/>
          <p:cNvSpPr txBox="1"/>
          <p:nvPr/>
        </p:nvSpPr>
        <p:spPr>
          <a:xfrm>
            <a:off x="360000" y="1980000"/>
            <a:ext cx="9360000" cy="5040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cs-CZ" sz="36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ource Sans Pro Semibold"/>
              </a:rPr>
              <a:t>1. Janův 4/8:</a:t>
            </a:r>
            <a:r>
              <a:rPr lang="cs-CZ" sz="3200" b="1" strike="noStrike" spc="-1">
                <a:solidFill>
                  <a:srgbClr val="800000"/>
                </a:solidFill>
                <a:uFill>
                  <a:solidFill>
                    <a:srgbClr val="FFFFFF"/>
                  </a:solidFill>
                </a:uFill>
                <a:latin typeface="Source Sans Pro Semibold"/>
              </a:rPr>
              <a:t> Kdo nemiluje, nepoznal Boha, protože Bůh je </a:t>
            </a:r>
            <a:r>
              <a:rPr lang="cs-CZ" sz="3200" b="1" strike="noStrike" spc="-1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Source Sans Pro Semibold"/>
              </a:rPr>
              <a:t>láska</a:t>
            </a:r>
            <a:r>
              <a:rPr lang="cs-CZ" sz="3200" b="1" strike="noStrike" spc="-1">
                <a:solidFill>
                  <a:srgbClr val="800000"/>
                </a:solidFill>
                <a:uFill>
                  <a:solidFill>
                    <a:srgbClr val="FFFFFF"/>
                  </a:solidFill>
                </a:uFill>
                <a:latin typeface="Source Sans Pro Semibold"/>
              </a:rPr>
              <a:t>.</a:t>
            </a:r>
            <a:endParaRPr lang="cs-CZ" sz="3200" b="1" strike="noStrike" spc="-1">
              <a:solidFill>
                <a:srgbClr val="2C3E50"/>
              </a:solidFill>
              <a:uFill>
                <a:solidFill>
                  <a:srgbClr val="FFFFFF"/>
                </a:solidFill>
              </a:uFill>
              <a:latin typeface="Source Sans Pro Semibold"/>
            </a:endParaRPr>
          </a:p>
          <a:p>
            <a:r>
              <a:rPr lang="cs-CZ" sz="32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ource Sans Pro Semibold"/>
              </a:rPr>
              <a:t>9</a:t>
            </a:r>
            <a:r>
              <a:rPr lang="cs-CZ" sz="3200" b="1" strike="noStrike" spc="-1">
                <a:solidFill>
                  <a:srgbClr val="800000"/>
                </a:solidFill>
                <a:uFill>
                  <a:solidFill>
                    <a:srgbClr val="FFFFFF"/>
                  </a:solidFill>
                </a:uFill>
                <a:latin typeface="Source Sans Pro Semibold"/>
              </a:rPr>
              <a:t> V tom se ukázala Boží </a:t>
            </a:r>
            <a:r>
              <a:rPr lang="cs-CZ" sz="3200" b="1" strike="noStrike" spc="-1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Source Sans Pro Semibold"/>
              </a:rPr>
              <a:t>láska</a:t>
            </a:r>
            <a:r>
              <a:rPr lang="cs-CZ" sz="3200" b="1" strike="noStrike" spc="-1">
                <a:solidFill>
                  <a:srgbClr val="800000"/>
                </a:solidFill>
                <a:uFill>
                  <a:solidFill>
                    <a:srgbClr val="FFFFFF"/>
                  </a:solidFill>
                </a:uFill>
                <a:latin typeface="Source Sans Pro Semibold"/>
              </a:rPr>
              <a:t> k nám, že Bůh poslal na svět svého jediného Syna, abychom skrze něho měli život.</a:t>
            </a:r>
            <a:endParaRPr lang="cs-CZ" sz="3200" b="1" strike="noStrike" spc="-1">
              <a:solidFill>
                <a:srgbClr val="2C3E50"/>
              </a:solidFill>
              <a:uFill>
                <a:solidFill>
                  <a:srgbClr val="FFFFFF"/>
                </a:solidFill>
              </a:uFill>
              <a:latin typeface="Source Sans Pro Semibold"/>
            </a:endParaRPr>
          </a:p>
          <a:p>
            <a:r>
              <a:rPr lang="cs-CZ" sz="32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ource Sans Pro Semibold"/>
              </a:rPr>
              <a:t>10</a:t>
            </a:r>
            <a:r>
              <a:rPr lang="cs-CZ" sz="3200" b="1" strike="noStrike" spc="-1">
                <a:solidFill>
                  <a:srgbClr val="800000"/>
                </a:solidFill>
                <a:uFill>
                  <a:solidFill>
                    <a:srgbClr val="FFFFFF"/>
                  </a:solidFill>
                </a:uFill>
                <a:latin typeface="Source Sans Pro Semibold"/>
              </a:rPr>
              <a:t> V tom je </a:t>
            </a:r>
            <a:r>
              <a:rPr lang="cs-CZ" sz="3200" b="1" strike="noStrike" spc="-1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Source Sans Pro Semibold"/>
              </a:rPr>
              <a:t>láska</a:t>
            </a:r>
            <a:r>
              <a:rPr lang="cs-CZ" sz="3200" b="1" strike="noStrike" spc="-1">
                <a:solidFill>
                  <a:srgbClr val="800000"/>
                </a:solidFill>
                <a:uFill>
                  <a:solidFill>
                    <a:srgbClr val="FFFFFF"/>
                  </a:solidFill>
                </a:uFill>
                <a:latin typeface="Source Sans Pro Semibold"/>
              </a:rPr>
              <a:t>: ne že my jsme si zamilovali Boha, ale že on si zamiloval nás a poslal svého Syna jako oběť smíření za naše hříchy.</a:t>
            </a:r>
            <a:endParaRPr lang="cs-CZ" sz="3200" b="1" strike="noStrike" spc="-1">
              <a:solidFill>
                <a:srgbClr val="2C3E50"/>
              </a:solidFill>
              <a:uFill>
                <a:solidFill>
                  <a:srgbClr val="FFFFFF"/>
                </a:solidFill>
              </a:uFill>
              <a:latin typeface="Source Sans Pro Semibold"/>
            </a:endParaRPr>
          </a:p>
          <a:p>
            <a:r>
              <a:rPr lang="cs-CZ" sz="32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ource Sans Pro Semibold"/>
              </a:rPr>
              <a:t>11</a:t>
            </a:r>
            <a:r>
              <a:rPr lang="cs-CZ" sz="3200" b="1" strike="noStrike" spc="-1">
                <a:solidFill>
                  <a:srgbClr val="800000"/>
                </a:solidFill>
                <a:uFill>
                  <a:solidFill>
                    <a:srgbClr val="FFFFFF"/>
                  </a:solidFill>
                </a:uFill>
                <a:latin typeface="Source Sans Pro Semibold"/>
              </a:rPr>
              <a:t> Milovaní, jestliže Bůh nás tak miloval, i my se máme navzájem milovat.</a:t>
            </a:r>
            <a:endParaRPr lang="cs-CZ" sz="3200" b="1" strike="noStrike" spc="-1">
              <a:solidFill>
                <a:srgbClr val="2C3E50"/>
              </a:solidFill>
              <a:uFill>
                <a:solidFill>
                  <a:srgbClr val="FFFFFF"/>
                </a:solidFill>
              </a:uFill>
              <a:latin typeface="Source Sans Pro Semibold"/>
            </a:endParaRPr>
          </a:p>
          <a:p>
            <a:endParaRPr lang="cs-CZ" sz="3200" b="1" strike="noStrike" spc="-1">
              <a:solidFill>
                <a:srgbClr val="2C3E50"/>
              </a:solidFill>
              <a:uFill>
                <a:solidFill>
                  <a:srgbClr val="FFFFFF"/>
                </a:solidFill>
              </a:uFill>
              <a:latin typeface="Source Sans Pro Semibold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TextShape 1"/>
          <p:cNvSpPr txBox="1"/>
          <p:nvPr/>
        </p:nvSpPr>
        <p:spPr>
          <a:xfrm>
            <a:off x="360000" y="301320"/>
            <a:ext cx="9360000" cy="9586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r>
              <a:rPr lang="cs-CZ" sz="4000" b="1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Source Sans Pro Black"/>
              </a:rPr>
              <a:t>Jak se stát lepším člověkem - LÁSKA</a:t>
            </a:r>
            <a:endParaRPr lang="cs-CZ" sz="3600" b="1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Source Sans Pro Black"/>
            </a:endParaRPr>
          </a:p>
        </p:txBody>
      </p:sp>
      <p:sp>
        <p:nvSpPr>
          <p:cNvPr id="95" name="TextShape 2"/>
          <p:cNvSpPr txBox="1"/>
          <p:nvPr/>
        </p:nvSpPr>
        <p:spPr>
          <a:xfrm>
            <a:off x="360000" y="1980000"/>
            <a:ext cx="9360000" cy="5040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cs-CZ" sz="36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ource Sans Pro Semibold"/>
              </a:rPr>
              <a:t>Římanům 5/5:</a:t>
            </a:r>
            <a:r>
              <a:rPr lang="cs-CZ" sz="3200" b="1" strike="noStrike" spc="-1">
                <a:solidFill>
                  <a:srgbClr val="800000"/>
                </a:solidFill>
                <a:uFill>
                  <a:solidFill>
                    <a:srgbClr val="FFFFFF"/>
                  </a:solidFill>
                </a:uFill>
                <a:latin typeface="Source Sans Pro Semibold"/>
              </a:rPr>
              <a:t> A naděje neklame, neboť Boží </a:t>
            </a:r>
            <a:r>
              <a:rPr lang="cs-CZ" sz="3200" b="1" strike="noStrike" spc="-1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Source Sans Pro Semibold"/>
              </a:rPr>
              <a:t>láska</a:t>
            </a:r>
            <a:r>
              <a:rPr lang="cs-CZ" sz="3200" b="1" strike="noStrike" spc="-1">
                <a:solidFill>
                  <a:srgbClr val="800000"/>
                </a:solidFill>
                <a:uFill>
                  <a:solidFill>
                    <a:srgbClr val="FFFFFF"/>
                  </a:solidFill>
                </a:uFill>
                <a:latin typeface="Source Sans Pro Semibold"/>
              </a:rPr>
              <a:t> je vylita do našich srdcí skrze Ducha svatého, který nám byl dán. </a:t>
            </a:r>
            <a:endParaRPr lang="cs-CZ" sz="3200" b="1" strike="noStrike" spc="-1">
              <a:solidFill>
                <a:srgbClr val="2C3E50"/>
              </a:solidFill>
              <a:uFill>
                <a:solidFill>
                  <a:srgbClr val="FFFFFF"/>
                </a:solidFill>
              </a:uFill>
              <a:latin typeface="Source Sans Pro Semibold"/>
            </a:endParaRPr>
          </a:p>
        </p:txBody>
      </p:sp>
      <p:pic>
        <p:nvPicPr>
          <p:cNvPr id="96" name="Obrázek 95"/>
          <p:cNvPicPr/>
          <p:nvPr/>
        </p:nvPicPr>
        <p:blipFill>
          <a:blip r:embed="rId2"/>
          <a:stretch/>
        </p:blipFill>
        <p:spPr>
          <a:xfrm>
            <a:off x="5616000" y="3816000"/>
            <a:ext cx="3960000" cy="3096000"/>
          </a:xfrm>
          <a:prstGeom prst="rect">
            <a:avLst/>
          </a:prstGeom>
          <a:ln>
            <a:noFill/>
          </a:ln>
        </p:spPr>
      </p:pic>
      <p:pic>
        <p:nvPicPr>
          <p:cNvPr id="97" name="Obrázek 96"/>
          <p:cNvPicPr/>
          <p:nvPr/>
        </p:nvPicPr>
        <p:blipFill>
          <a:blip r:embed="rId3"/>
          <a:stretch/>
        </p:blipFill>
        <p:spPr>
          <a:xfrm>
            <a:off x="216000" y="3816000"/>
            <a:ext cx="5040000" cy="30960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TextShape 1"/>
          <p:cNvSpPr txBox="1"/>
          <p:nvPr/>
        </p:nvSpPr>
        <p:spPr>
          <a:xfrm>
            <a:off x="360000" y="301320"/>
            <a:ext cx="9360000" cy="9586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r>
              <a:rPr lang="cs-CZ" sz="4000" b="1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Source Sans Pro Black"/>
              </a:rPr>
              <a:t>Jak se stát lepším člověkem - LÁSKA</a:t>
            </a:r>
            <a:endParaRPr lang="cs-CZ" sz="3600" b="1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Source Sans Pro Black"/>
            </a:endParaRPr>
          </a:p>
        </p:txBody>
      </p:sp>
      <p:sp>
        <p:nvSpPr>
          <p:cNvPr id="99" name="TextShape 2"/>
          <p:cNvSpPr txBox="1"/>
          <p:nvPr/>
        </p:nvSpPr>
        <p:spPr>
          <a:xfrm>
            <a:off x="360000" y="1980000"/>
            <a:ext cx="9360000" cy="5040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cs-CZ" sz="32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ource Sans Pro Semibold"/>
              </a:rPr>
              <a:t>1. Janův 4/8:</a:t>
            </a:r>
            <a:r>
              <a:rPr lang="cs-CZ" sz="2800" b="1" strike="noStrike" spc="-1" dirty="0">
                <a:solidFill>
                  <a:srgbClr val="800000"/>
                </a:solidFill>
                <a:uFill>
                  <a:solidFill>
                    <a:srgbClr val="FFFFFF"/>
                  </a:solidFill>
                </a:uFill>
                <a:latin typeface="Source Sans Pro Semibold"/>
              </a:rPr>
              <a:t> Kdo nemiluje, nepoznal Boha, protože Bůh je </a:t>
            </a:r>
            <a:r>
              <a:rPr lang="cs-CZ" sz="2800" b="1" strike="noStrike" spc="-1" dirty="0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Source Sans Pro Semibold"/>
              </a:rPr>
              <a:t>láska</a:t>
            </a:r>
            <a:r>
              <a:rPr lang="cs-CZ" sz="2800" b="1" strike="noStrike" spc="-1" dirty="0">
                <a:solidFill>
                  <a:srgbClr val="800000"/>
                </a:solidFill>
                <a:uFill>
                  <a:solidFill>
                    <a:srgbClr val="FFFFFF"/>
                  </a:solidFill>
                </a:uFill>
                <a:latin typeface="Source Sans Pro Semibold"/>
              </a:rPr>
              <a:t>.</a:t>
            </a:r>
            <a:endParaRPr lang="cs-CZ" sz="2800" b="1" strike="noStrike" spc="-1" dirty="0">
              <a:solidFill>
                <a:srgbClr val="2C3E50"/>
              </a:solidFill>
              <a:uFill>
                <a:solidFill>
                  <a:srgbClr val="FFFFFF"/>
                </a:solidFill>
              </a:uFill>
              <a:latin typeface="Source Sans Pro Semibold"/>
            </a:endParaRPr>
          </a:p>
          <a:p>
            <a:r>
              <a:rPr lang="cs-CZ" sz="28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ource Sans Pro Semibold"/>
              </a:rPr>
              <a:t>9</a:t>
            </a:r>
            <a:r>
              <a:rPr lang="cs-CZ" sz="2800" b="1" strike="noStrike" spc="-1" dirty="0">
                <a:solidFill>
                  <a:srgbClr val="800000"/>
                </a:solidFill>
                <a:uFill>
                  <a:solidFill>
                    <a:srgbClr val="FFFFFF"/>
                  </a:solidFill>
                </a:uFill>
                <a:latin typeface="Source Sans Pro Semibold"/>
              </a:rPr>
              <a:t> V tom se ukázala Boží </a:t>
            </a:r>
            <a:r>
              <a:rPr lang="cs-CZ" sz="2800" b="1" strike="noStrike" spc="-1" dirty="0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Source Sans Pro Semibold"/>
              </a:rPr>
              <a:t>láska</a:t>
            </a:r>
            <a:r>
              <a:rPr lang="cs-CZ" sz="2800" b="1" strike="noStrike" spc="-1" dirty="0">
                <a:solidFill>
                  <a:srgbClr val="800000"/>
                </a:solidFill>
                <a:uFill>
                  <a:solidFill>
                    <a:srgbClr val="FFFFFF"/>
                  </a:solidFill>
                </a:uFill>
                <a:latin typeface="Source Sans Pro Semibold"/>
              </a:rPr>
              <a:t> k nám, že Bůh poslal na svět svého jediného Syna, abychom skrze něho měli život.</a:t>
            </a:r>
            <a:endParaRPr lang="cs-CZ" sz="2800" b="1" strike="noStrike" spc="-1" dirty="0">
              <a:solidFill>
                <a:srgbClr val="2C3E50"/>
              </a:solidFill>
              <a:uFill>
                <a:solidFill>
                  <a:srgbClr val="FFFFFF"/>
                </a:solidFill>
              </a:uFill>
              <a:latin typeface="Source Sans Pro Semibold"/>
            </a:endParaRPr>
          </a:p>
          <a:p>
            <a:r>
              <a:rPr lang="cs-CZ" sz="28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ource Sans Pro Semibold"/>
              </a:rPr>
              <a:t>10</a:t>
            </a:r>
            <a:r>
              <a:rPr lang="cs-CZ" sz="2800" b="1" strike="noStrike" spc="-1" dirty="0">
                <a:solidFill>
                  <a:srgbClr val="800000"/>
                </a:solidFill>
                <a:uFill>
                  <a:solidFill>
                    <a:srgbClr val="FFFFFF"/>
                  </a:solidFill>
                </a:uFill>
                <a:latin typeface="Source Sans Pro Semibold"/>
              </a:rPr>
              <a:t> V tom je </a:t>
            </a:r>
            <a:r>
              <a:rPr lang="cs-CZ" sz="2800" b="1" strike="noStrike" spc="-1" dirty="0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Source Sans Pro Semibold"/>
              </a:rPr>
              <a:t>láska</a:t>
            </a:r>
            <a:r>
              <a:rPr lang="cs-CZ" sz="2800" b="1" strike="noStrike" spc="-1" dirty="0">
                <a:solidFill>
                  <a:srgbClr val="800000"/>
                </a:solidFill>
                <a:uFill>
                  <a:solidFill>
                    <a:srgbClr val="FFFFFF"/>
                  </a:solidFill>
                </a:uFill>
                <a:latin typeface="Source Sans Pro Semibold"/>
              </a:rPr>
              <a:t>: ne že my jsme si zamilovali Boha, ale že on si zamiloval nás a poslal svého Syna jako oběť smíření za naše hříchy.</a:t>
            </a:r>
            <a:endParaRPr lang="cs-CZ" sz="2800" b="1" strike="noStrike" spc="-1" dirty="0">
              <a:solidFill>
                <a:srgbClr val="2C3E50"/>
              </a:solidFill>
              <a:uFill>
                <a:solidFill>
                  <a:srgbClr val="FFFFFF"/>
                </a:solidFill>
              </a:uFill>
              <a:latin typeface="Source Sans Pro Semibold"/>
            </a:endParaRPr>
          </a:p>
          <a:p>
            <a:r>
              <a:rPr lang="cs-CZ" sz="28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ource Sans Pro Semibold"/>
              </a:rPr>
              <a:t>11</a:t>
            </a:r>
            <a:r>
              <a:rPr lang="cs-CZ" sz="2800" b="1" strike="noStrike" spc="-1" dirty="0">
                <a:solidFill>
                  <a:srgbClr val="800000"/>
                </a:solidFill>
                <a:uFill>
                  <a:solidFill>
                    <a:srgbClr val="FFFFFF"/>
                  </a:solidFill>
                </a:uFill>
                <a:latin typeface="Source Sans Pro Semibold"/>
              </a:rPr>
              <a:t> Milovaní, jestliže Bůh nás tak miloval, i my se máme navzájem milovat.</a:t>
            </a:r>
            <a:endParaRPr lang="cs-CZ" sz="2800" b="1" strike="noStrike" spc="-1" dirty="0">
              <a:solidFill>
                <a:srgbClr val="2C3E50"/>
              </a:solidFill>
              <a:uFill>
                <a:solidFill>
                  <a:srgbClr val="FFFFFF"/>
                </a:solidFill>
              </a:uFill>
              <a:latin typeface="Source Sans Pro Semibold"/>
            </a:endParaRPr>
          </a:p>
          <a:p>
            <a:r>
              <a:rPr lang="cs-CZ" sz="28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ource Sans Pro Semibold"/>
              </a:rPr>
              <a:t>12</a:t>
            </a:r>
            <a:r>
              <a:rPr lang="cs-CZ" sz="2800" b="1" strike="noStrike" spc="-1" dirty="0">
                <a:solidFill>
                  <a:srgbClr val="800000"/>
                </a:solidFill>
                <a:uFill>
                  <a:solidFill>
                    <a:srgbClr val="FFFFFF"/>
                  </a:solidFill>
                </a:uFill>
                <a:latin typeface="Source Sans Pro Semibold"/>
              </a:rPr>
              <a:t> Boha nikdy nikdo neviděl, ale jestliže se milujeme navzájem, Bůh v nás zůstává a jeho </a:t>
            </a:r>
            <a:r>
              <a:rPr lang="cs-CZ" sz="2800" b="1" strike="noStrike" spc="-1" dirty="0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Source Sans Pro Semibold"/>
              </a:rPr>
              <a:t>láska</a:t>
            </a:r>
            <a:r>
              <a:rPr lang="cs-CZ" sz="2800" b="1" strike="noStrike" spc="-1" dirty="0">
                <a:solidFill>
                  <a:srgbClr val="800000"/>
                </a:solidFill>
                <a:uFill>
                  <a:solidFill>
                    <a:srgbClr val="FFFFFF"/>
                  </a:solidFill>
                </a:uFill>
                <a:latin typeface="Source Sans Pro Semibold"/>
              </a:rPr>
              <a:t> v nás dosáhla svého cíle.</a:t>
            </a:r>
            <a:endParaRPr lang="cs-CZ" sz="2800" b="1" strike="noStrike" spc="-1" dirty="0">
              <a:solidFill>
                <a:srgbClr val="2C3E50"/>
              </a:solidFill>
              <a:uFill>
                <a:solidFill>
                  <a:srgbClr val="FFFFFF"/>
                </a:solidFill>
              </a:uFill>
              <a:latin typeface="Source Sans Pro Semibold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TextShape 1"/>
          <p:cNvSpPr txBox="1"/>
          <p:nvPr/>
        </p:nvSpPr>
        <p:spPr>
          <a:xfrm>
            <a:off x="360000" y="301320"/>
            <a:ext cx="9360000" cy="9586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r>
              <a:rPr lang="cs-CZ" sz="4000" b="1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Source Sans Pro Black"/>
              </a:rPr>
              <a:t>Jak se stát lepším člověkem - LÁSKA</a:t>
            </a:r>
            <a:endParaRPr lang="cs-CZ" sz="3600" b="1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Source Sans Pro Black"/>
            </a:endParaRPr>
          </a:p>
        </p:txBody>
      </p:sp>
      <p:sp>
        <p:nvSpPr>
          <p:cNvPr id="101" name="TextShape 2"/>
          <p:cNvSpPr txBox="1"/>
          <p:nvPr/>
        </p:nvSpPr>
        <p:spPr>
          <a:xfrm>
            <a:off x="360000" y="1980000"/>
            <a:ext cx="9360000" cy="5040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cs-CZ" sz="32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ource Sans Pro Semibold"/>
              </a:rPr>
              <a:t>služebnice Elišovi </a:t>
            </a:r>
            <a:r>
              <a:rPr lang="cs-CZ" sz="32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ource Sans Pro Semibold"/>
                <a:ea typeface="Source Sans Pro Semibold"/>
              </a:rPr>
              <a:t>→</a:t>
            </a:r>
            <a:r>
              <a:rPr lang="cs-CZ" sz="32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ource Sans Pro Semibold"/>
              </a:rPr>
              <a:t> nemám  nic než baňku oleje</a:t>
            </a:r>
            <a:endParaRPr lang="cs-CZ" sz="3200" b="1" strike="noStrike" spc="-1">
              <a:solidFill>
                <a:srgbClr val="2C3E50"/>
              </a:solidFill>
              <a:uFill>
                <a:solidFill>
                  <a:srgbClr val="FFFFFF"/>
                </a:solidFill>
              </a:uFill>
              <a:latin typeface="Source Sans Pro Semibold"/>
            </a:endParaRPr>
          </a:p>
          <a:p>
            <a:endParaRPr lang="cs-CZ" sz="3200" b="1" strike="noStrike" spc="-1">
              <a:solidFill>
                <a:srgbClr val="2C3E50"/>
              </a:solidFill>
              <a:uFill>
                <a:solidFill>
                  <a:srgbClr val="FFFFFF"/>
                </a:solidFill>
              </a:uFill>
              <a:latin typeface="Source Sans Pro Semibold"/>
            </a:endParaRPr>
          </a:p>
          <a:p>
            <a:r>
              <a:rPr lang="cs-CZ" sz="32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ource Sans Pro Semibold"/>
              </a:rPr>
              <a:t>učedníci Ježíši </a:t>
            </a:r>
            <a:r>
              <a:rPr lang="cs-CZ" sz="32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ource Sans Pro Semibold"/>
                <a:ea typeface="Source Sans Pro Semibold"/>
              </a:rPr>
              <a:t>→</a:t>
            </a:r>
            <a:r>
              <a:rPr lang="cs-CZ" sz="32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ource Sans Pro Semibold"/>
              </a:rPr>
              <a:t> nemáme nic než jednoho chlapce a ten má 5 chlebů a dvě rybičky</a:t>
            </a:r>
            <a:endParaRPr lang="cs-CZ" sz="3200" b="1" strike="noStrike" spc="-1">
              <a:solidFill>
                <a:srgbClr val="2C3E50"/>
              </a:solidFill>
              <a:uFill>
                <a:solidFill>
                  <a:srgbClr val="FFFFFF"/>
                </a:solidFill>
              </a:uFill>
              <a:latin typeface="Source Sans Pro Semibold"/>
            </a:endParaRPr>
          </a:p>
          <a:p>
            <a:endParaRPr lang="cs-CZ" sz="3200" b="1" strike="noStrike" spc="-1">
              <a:solidFill>
                <a:srgbClr val="2C3E50"/>
              </a:solidFill>
              <a:uFill>
                <a:solidFill>
                  <a:srgbClr val="FFFFFF"/>
                </a:solidFill>
              </a:uFill>
              <a:latin typeface="Source Sans Pro Semibold"/>
            </a:endParaRPr>
          </a:p>
          <a:p>
            <a:r>
              <a:rPr lang="cs-CZ" sz="32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ource Sans Pro Semibold"/>
              </a:rPr>
              <a:t>Bible Tobě </a:t>
            </a:r>
            <a:r>
              <a:rPr lang="cs-CZ" sz="32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ource Sans Pro Semibold"/>
                <a:ea typeface="Source Sans Pro Semibold"/>
              </a:rPr>
              <a:t>→</a:t>
            </a:r>
            <a:r>
              <a:rPr lang="cs-CZ" sz="32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ource Sans Pro Semibold"/>
              </a:rPr>
              <a:t> Boží </a:t>
            </a:r>
            <a:r>
              <a:rPr lang="cs-CZ" sz="3200" b="1" strike="noStrike" spc="-1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Source Sans Pro Semibold"/>
              </a:rPr>
              <a:t>láska</a:t>
            </a:r>
            <a:r>
              <a:rPr lang="cs-CZ" sz="32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ource Sans Pro Semibold"/>
              </a:rPr>
              <a:t> je vylita do našich srdcí skrze DS</a:t>
            </a:r>
            <a:endParaRPr lang="cs-CZ" sz="3200" b="1" strike="noStrike" spc="-1">
              <a:solidFill>
                <a:srgbClr val="2C3E50"/>
              </a:solidFill>
              <a:uFill>
                <a:solidFill>
                  <a:srgbClr val="FFFFFF"/>
                </a:solidFill>
              </a:uFill>
              <a:latin typeface="Source Sans Pro Semibold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>
                <p:childTnLst>
                  <p:par>
                    <p:cTn id="3" fill="freeze">
                      <p:stCondLst>
                        <p:cond delay="indefinite"/>
                      </p:stCondLst>
                      <p:childTnLst>
                        <p:par>
                          <p:cTn id="4" fill="freeze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>
                                            <p:txEl>
                                              <p:pRg st="0" end="4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freeze">
                      <p:stCondLst>
                        <p:cond delay="indefinite"/>
                      </p:stCondLst>
                      <p:childTnLst>
                        <p:par>
                          <p:cTn id="8" fill="freeze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>
                                            <p:txEl>
                                              <p:pRg st="49" end="13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freeze">
                      <p:stCondLst>
                        <p:cond delay="indefinite"/>
                      </p:stCondLst>
                      <p:childTnLst>
                        <p:par>
                          <p:cTn id="12" fill="freeze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>
                                            <p:txEl>
                                              <p:pRg st="131" end="19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TextShape 1"/>
          <p:cNvSpPr txBox="1"/>
          <p:nvPr/>
        </p:nvSpPr>
        <p:spPr>
          <a:xfrm>
            <a:off x="360000" y="301320"/>
            <a:ext cx="9360000" cy="9586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r>
              <a:rPr lang="cs-CZ" sz="4000" b="1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Source Sans Pro Black"/>
              </a:rPr>
              <a:t>Jak se stát lepším člověkem - LÁSKA</a:t>
            </a:r>
            <a:endParaRPr lang="cs-CZ" sz="3600" b="1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Source Sans Pro Black"/>
            </a:endParaRPr>
          </a:p>
        </p:txBody>
      </p:sp>
      <p:sp>
        <p:nvSpPr>
          <p:cNvPr id="103" name="TextShape 2"/>
          <p:cNvSpPr txBox="1"/>
          <p:nvPr/>
        </p:nvSpPr>
        <p:spPr>
          <a:xfrm>
            <a:off x="360000" y="1980000"/>
            <a:ext cx="9360000" cy="5040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cs-CZ" sz="36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ource Sans Pro Semibold"/>
              </a:rPr>
              <a:t>Filipským 1/9:</a:t>
            </a:r>
            <a:r>
              <a:rPr lang="cs-CZ" sz="3200" b="1" strike="noStrike" spc="-1">
                <a:solidFill>
                  <a:srgbClr val="2C3E50"/>
                </a:solidFill>
                <a:uFill>
                  <a:solidFill>
                    <a:srgbClr val="FFFFFF"/>
                  </a:solidFill>
                </a:uFill>
                <a:latin typeface="Source Sans Pro Semibold"/>
              </a:rPr>
              <a:t> </a:t>
            </a:r>
            <a:r>
              <a:rPr lang="cs-CZ" sz="3200" b="1" strike="noStrike" spc="-1">
                <a:solidFill>
                  <a:srgbClr val="800000"/>
                </a:solidFill>
                <a:uFill>
                  <a:solidFill>
                    <a:srgbClr val="FFFFFF"/>
                  </a:solidFill>
                </a:uFill>
                <a:latin typeface="Source Sans Pro Semibold"/>
              </a:rPr>
              <a:t>A za to se modlím, aby se vaše </a:t>
            </a:r>
            <a:r>
              <a:rPr lang="cs-CZ" sz="3200" b="1" strike="noStrike" spc="-1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Source Sans Pro Semibold"/>
              </a:rPr>
              <a:t>láska</a:t>
            </a:r>
            <a:r>
              <a:rPr lang="cs-CZ" sz="3200" b="1" strike="noStrike" spc="-1">
                <a:solidFill>
                  <a:srgbClr val="800000"/>
                </a:solidFill>
                <a:uFill>
                  <a:solidFill>
                    <a:srgbClr val="FFFFFF"/>
                  </a:solidFill>
                </a:uFill>
                <a:latin typeface="Source Sans Pro Semibold"/>
              </a:rPr>
              <a:t> ještě víc a více rozhojňovala a s ní i poznání a hluboká vnímavost;</a:t>
            </a:r>
            <a:endParaRPr lang="cs-CZ" sz="3200" b="1" strike="noStrike" spc="-1">
              <a:solidFill>
                <a:srgbClr val="2C3E50"/>
              </a:solidFill>
              <a:uFill>
                <a:solidFill>
                  <a:srgbClr val="FFFFFF"/>
                </a:solidFill>
              </a:uFill>
              <a:latin typeface="Source Sans Pro Semibold"/>
            </a:endParaRPr>
          </a:p>
          <a:p>
            <a:r>
              <a:rPr lang="cs-CZ" sz="32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ource Sans Pro Semibold"/>
              </a:rPr>
              <a:t>10</a:t>
            </a:r>
            <a:r>
              <a:rPr lang="cs-CZ" sz="3200" b="1" strike="noStrike" spc="-1">
                <a:solidFill>
                  <a:srgbClr val="800000"/>
                </a:solidFill>
                <a:uFill>
                  <a:solidFill>
                    <a:srgbClr val="FFFFFF"/>
                  </a:solidFill>
                </a:uFill>
                <a:latin typeface="Source Sans Pro Semibold"/>
              </a:rPr>
              <a:t> abyste rozpoznali, na čem záleží, a byli ryzí a bezúhonní pro den Kristův,</a:t>
            </a:r>
            <a:endParaRPr lang="cs-CZ" sz="3200" b="1" strike="noStrike" spc="-1">
              <a:solidFill>
                <a:srgbClr val="2C3E50"/>
              </a:solidFill>
              <a:uFill>
                <a:solidFill>
                  <a:srgbClr val="FFFFFF"/>
                </a:solidFill>
              </a:uFill>
              <a:latin typeface="Source Sans Pro Semibold"/>
            </a:endParaRPr>
          </a:p>
          <a:p>
            <a:r>
              <a:rPr lang="cs-CZ" sz="32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ource Sans Pro Semibold"/>
              </a:rPr>
              <a:t>11</a:t>
            </a:r>
            <a:r>
              <a:rPr lang="cs-CZ" sz="3200" b="1" strike="noStrike" spc="-1">
                <a:solidFill>
                  <a:srgbClr val="800000"/>
                </a:solidFill>
                <a:uFill>
                  <a:solidFill>
                    <a:srgbClr val="FFFFFF"/>
                  </a:solidFill>
                </a:uFill>
                <a:latin typeface="Source Sans Pro Semibold"/>
              </a:rPr>
              <a:t> plní ovoce spravedlnosti, které z moci Ježíše Krista roste k slávě a chvále Boží.</a:t>
            </a:r>
            <a:endParaRPr lang="cs-CZ" sz="3200" b="1" strike="noStrike" spc="-1">
              <a:solidFill>
                <a:srgbClr val="2C3E50"/>
              </a:solidFill>
              <a:uFill>
                <a:solidFill>
                  <a:srgbClr val="FFFFFF"/>
                </a:solidFill>
              </a:uFill>
              <a:latin typeface="Source Sans Pro Semibold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</TotalTime>
  <Words>538</Words>
  <Application>Microsoft Macintosh PowerPoint</Application>
  <PresentationFormat>Vlastní</PresentationFormat>
  <Paragraphs>44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8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9</vt:i4>
      </vt:variant>
    </vt:vector>
  </HeadingPairs>
  <TitlesOfParts>
    <vt:vector size="19" baseType="lpstr">
      <vt:lpstr>Arial</vt:lpstr>
      <vt:lpstr>DejaVu Sans</vt:lpstr>
      <vt:lpstr>Source Sans Pro</vt:lpstr>
      <vt:lpstr>Source Sans Pro Black</vt:lpstr>
      <vt:lpstr>Source Sans Pro Semibold</vt:lpstr>
      <vt:lpstr>Symbol</vt:lpstr>
      <vt:lpstr>Times New Roman</vt:lpstr>
      <vt:lpstr>Wingdings</vt:lpstr>
      <vt:lpstr>Office Theme</vt:lpstr>
      <vt:lpstr>Office Theme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15.0029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subject/>
  <dc:creator/>
  <dc:description/>
  <cp:lastModifiedBy>Jirka Pospíšil</cp:lastModifiedBy>
  <cp:revision>10</cp:revision>
  <dcterms:created xsi:type="dcterms:W3CDTF">2017-01-08T14:06:01Z</dcterms:created>
  <dcterms:modified xsi:type="dcterms:W3CDTF">2017-01-09T17:56:07Z</dcterms:modified>
  <dc:language>cs-CZ</dc:language>
</cp:coreProperties>
</file>