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7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4A68-BCD6-4D87-8165-EAE3F28BE3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AC31-2C6F-496C-BFA0-2555BC9B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255" cy="55172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2276872"/>
            <a:ext cx="5904656" cy="1470025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chemeClr val="bg1"/>
                </a:solidFill>
              </a:rPr>
              <a:t>Pokoj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83720" y="6488668"/>
            <a:ext cx="196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Galatským</a:t>
            </a:r>
            <a:r>
              <a:rPr lang="cs-CZ" b="1" dirty="0"/>
              <a:t> 5,22-23</a:t>
            </a:r>
          </a:p>
        </p:txBody>
      </p:sp>
      <p:sp>
        <p:nvSpPr>
          <p:cNvPr id="6" name="Obdélník 5"/>
          <p:cNvSpPr/>
          <p:nvPr/>
        </p:nvSpPr>
        <p:spPr>
          <a:xfrm>
            <a:off x="216024" y="5589240"/>
            <a:ext cx="8927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300" dirty="0" err="1" smtClean="0"/>
              <a:t>Ovoce</a:t>
            </a:r>
            <a:r>
              <a:rPr lang="en-US" sz="2200" b="1" spc="300" dirty="0" smtClean="0"/>
              <a:t> </a:t>
            </a:r>
            <a:r>
              <a:rPr lang="en-US" sz="2200" b="1" spc="300" dirty="0" err="1" smtClean="0"/>
              <a:t>Božího</a:t>
            </a:r>
            <a:r>
              <a:rPr lang="en-US" sz="2200" b="1" spc="300" dirty="0" smtClean="0"/>
              <a:t> </a:t>
            </a:r>
            <a:r>
              <a:rPr lang="en-US" sz="2200" b="1" spc="300" dirty="0" err="1" smtClean="0"/>
              <a:t>Ducha</a:t>
            </a:r>
            <a:r>
              <a:rPr lang="en-US" sz="2200" b="1" spc="300" dirty="0" smtClean="0"/>
              <a:t> </a:t>
            </a:r>
            <a:r>
              <a:rPr lang="en-US" sz="2200" b="1" spc="300" dirty="0" err="1" smtClean="0"/>
              <a:t>však</a:t>
            </a:r>
            <a:r>
              <a:rPr lang="en-US" sz="2200" b="1" spc="300" dirty="0" smtClean="0"/>
              <a:t> je </a:t>
            </a:r>
            <a:r>
              <a:rPr lang="en-US" sz="2200" b="1" spc="300" dirty="0" err="1" smtClean="0"/>
              <a:t>láska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radost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pokoj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trpělivost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laskavost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dobrota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věrnost</a:t>
            </a:r>
            <a:r>
              <a:rPr lang="en-US" sz="2200" b="1" spc="300" dirty="0" smtClean="0"/>
              <a:t>, </a:t>
            </a:r>
            <a:r>
              <a:rPr lang="en-US" sz="2200" b="1" spc="300" dirty="0" err="1" smtClean="0"/>
              <a:t>tichost</a:t>
            </a:r>
            <a:r>
              <a:rPr lang="en-US" sz="2200" b="1" spc="300" dirty="0" smtClean="0"/>
              <a:t> a </a:t>
            </a:r>
            <a:r>
              <a:rPr lang="en-US" sz="2200" b="1" spc="300" dirty="0" err="1" smtClean="0"/>
              <a:t>sebeovládání</a:t>
            </a:r>
            <a:r>
              <a:rPr lang="en-US" sz="2200" b="1" spc="300" dirty="0" smtClean="0"/>
              <a:t>. </a:t>
            </a:r>
            <a:r>
              <a:rPr lang="en-US" sz="2200" b="1" spc="300" dirty="0" err="1" smtClean="0"/>
              <a:t>Proti</a:t>
            </a:r>
            <a:r>
              <a:rPr lang="en-US" sz="2200" b="1" spc="300" dirty="0" smtClean="0"/>
              <a:t> </a:t>
            </a:r>
            <a:r>
              <a:rPr lang="en-US" sz="2200" b="1" spc="300" dirty="0" err="1" smtClean="0"/>
              <a:t>tomu</a:t>
            </a:r>
            <a:r>
              <a:rPr lang="en-US" sz="2200" b="1" spc="300" dirty="0" smtClean="0"/>
              <a:t> se </a:t>
            </a:r>
            <a:r>
              <a:rPr lang="en-US" sz="2200" b="1" spc="300" dirty="0" err="1" smtClean="0"/>
              <a:t>zákon</a:t>
            </a:r>
            <a:r>
              <a:rPr lang="en-US" sz="2200" b="1" spc="300" dirty="0" smtClean="0"/>
              <a:t> </a:t>
            </a:r>
            <a:r>
              <a:rPr lang="en-US" sz="2200" b="1" spc="300" dirty="0" err="1" smtClean="0"/>
              <a:t>neobrací</a:t>
            </a:r>
            <a:r>
              <a:rPr lang="en-US" sz="2200" b="1" spc="300" dirty="0" smtClean="0"/>
              <a:t>.</a:t>
            </a:r>
            <a:endParaRPr lang="en-US" sz="22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licky.net/zpravy/13684298901424260552/title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6275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im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4771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ovolenaproseniory.cz/wp-content/gallery/izrael/shutterstock_148478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0" y="332656"/>
            <a:ext cx="906847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2636912"/>
            <a:ext cx="3610744" cy="1143000"/>
          </a:xfrm>
        </p:spPr>
        <p:txBody>
          <a:bodyPr/>
          <a:lstStyle/>
          <a:p>
            <a:r>
              <a:rPr lang="cs-CZ" dirty="0" smtClean="0"/>
              <a:t>=  Pokoj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2856"/>
            <a:ext cx="4860032" cy="22322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dirty="0" smtClean="0"/>
              <a:t>Náš vztah s Bohem</a:t>
            </a:r>
          </a:p>
          <a:p>
            <a:pPr algn="ctr">
              <a:buNone/>
            </a:pPr>
            <a:r>
              <a:rPr lang="cs-CZ" dirty="0" smtClean="0"/>
              <a:t>+</a:t>
            </a:r>
          </a:p>
          <a:p>
            <a:pPr algn="ctr">
              <a:buNone/>
            </a:pPr>
            <a:r>
              <a:rPr lang="cs-CZ" dirty="0" smtClean="0"/>
              <a:t>Náš vztah k sobě samému</a:t>
            </a:r>
          </a:p>
          <a:p>
            <a:pPr algn="ctr">
              <a:buNone/>
            </a:pPr>
            <a:r>
              <a:rPr lang="cs-CZ" dirty="0" smtClean="0"/>
              <a:t>+</a:t>
            </a:r>
          </a:p>
          <a:p>
            <a:pPr algn="ctr">
              <a:buNone/>
            </a:pPr>
            <a:r>
              <a:rPr lang="cs-CZ" dirty="0" smtClean="0"/>
              <a:t>Náš vztah k okolí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vztah k Bohu</a:t>
            </a:r>
            <a:endParaRPr lang="en-US" dirty="0"/>
          </a:p>
        </p:txBody>
      </p:sp>
      <p:sp>
        <p:nvSpPr>
          <p:cNvPr id="8194" name="AutoShape 2" descr="Cliff, High Resolution Wallpapers For Free | BsnSCB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Cliff, High Resolution Wallpapers For Free | BsnSCB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ttp://bsnscb.com/data/out/39/40126817-cliff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40126817-cliff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913171" cy="494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vztah k sobě samému</a:t>
            </a:r>
            <a:endParaRPr lang="en-US" dirty="0"/>
          </a:p>
        </p:txBody>
      </p:sp>
      <p:pic>
        <p:nvPicPr>
          <p:cNvPr id="7170" name="Picture 2" descr="http://combiboilersleeds.com/images/myself/myself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65642" cy="480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vztah k okolí</a:t>
            </a:r>
            <a:endParaRPr lang="en-US" dirty="0"/>
          </a:p>
        </p:txBody>
      </p:sp>
      <p:pic>
        <p:nvPicPr>
          <p:cNvPr id="10244" name="Picture 4" descr="Image result for family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048672" cy="455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cs-CZ" dirty="0" smtClean="0"/>
              <a:t>Užijte si šábes </a:t>
            </a:r>
            <a:r>
              <a:rPr lang="en-US" dirty="0" smtClean="0"/>
              <a:t>;)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</Words>
  <Application>Microsoft Office PowerPoint</Application>
  <PresentationFormat>Předvádění na obrazovce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Pokoj</vt:lpstr>
      <vt:lpstr>Snímek 2</vt:lpstr>
      <vt:lpstr>Snímek 3</vt:lpstr>
      <vt:lpstr>Snímek 4</vt:lpstr>
      <vt:lpstr>=  Pokoj </vt:lpstr>
      <vt:lpstr>Náš vztah k Bohu</vt:lpstr>
      <vt:lpstr>Náš vztah k sobě samému</vt:lpstr>
      <vt:lpstr>Náš vztah k okolí</vt:lpstr>
      <vt:lpstr>Užijte si šábes ;)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Pokoj</dc:title>
  <dc:creator>Kornel Mazur</dc:creator>
  <cp:lastModifiedBy>Kornel Mazur</cp:lastModifiedBy>
  <cp:revision>2</cp:revision>
  <dcterms:created xsi:type="dcterms:W3CDTF">2017-03-05T14:20:33Z</dcterms:created>
  <dcterms:modified xsi:type="dcterms:W3CDTF">2017-03-05T14:56:58Z</dcterms:modified>
</cp:coreProperties>
</file>