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58" r:id="rId10"/>
    <p:sldId id="272" r:id="rId11"/>
    <p:sldId id="259" r:id="rId12"/>
    <p:sldId id="27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00"/>
  </p:normalViewPr>
  <p:slideViewPr>
    <p:cSldViewPr snapToGrid="0" snapToObjects="1">
      <p:cViewPr varScale="1">
        <p:scale>
          <a:sx n="68" d="100"/>
          <a:sy n="68" d="100"/>
        </p:scale>
        <p:origin x="8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word://CzeCEP/Psalms%2025:2" TargetMode="External"/><Relationship Id="rId4" Type="http://schemas.openxmlformats.org/officeDocument/2006/relationships/hyperlink" Target="sword://CzeCEP/Psalms%2025:3" TargetMode="External"/><Relationship Id="rId5" Type="http://schemas.openxmlformats.org/officeDocument/2006/relationships/hyperlink" Target="sword://CzeCEP/Psalms%2025:4" TargetMode="External"/><Relationship Id="rId6" Type="http://schemas.openxmlformats.org/officeDocument/2006/relationships/hyperlink" Target="sword://CzeCEP/Psalms%2025:5" TargetMode="External"/><Relationship Id="rId7" Type="http://schemas.openxmlformats.org/officeDocument/2006/relationships/hyperlink" Target="sword://CzeCEP/Psalms%2025:6" TargetMode="External"/><Relationship Id="rId8" Type="http://schemas.openxmlformats.org/officeDocument/2006/relationships/hyperlink" Target="sword://CzeCEP/Psalms%2025:7" TargetMode="External"/><Relationship Id="rId9" Type="http://schemas.openxmlformats.org/officeDocument/2006/relationships/hyperlink" Target="sword://CzeCEP/Psalms%2025:8" TargetMode="External"/><Relationship Id="rId10" Type="http://schemas.openxmlformats.org/officeDocument/2006/relationships/hyperlink" Target="sword://CzeCEP/Psalms%2025:9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EP/Psalms%2025: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EP/Galatians%205:22" TargetMode="External"/><Relationship Id="rId3" Type="http://schemas.openxmlformats.org/officeDocument/2006/relationships/hyperlink" Target="sword://CzeCEP/Galatians%205: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11.6.2017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46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 DOBROTA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29193" y="2366079"/>
            <a:ext cx="96386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Dobrota v Bibli je asi nejvíce spojena přímo s </a:t>
            </a:r>
            <a:r>
              <a:rPr lang="cs-CZ" sz="3200" dirty="0" smtClean="0"/>
              <a:t>Bohem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 smtClean="0"/>
              <a:t>On </a:t>
            </a:r>
            <a:r>
              <a:rPr lang="cs-CZ" sz="3200" dirty="0"/>
              <a:t>je dobrotivý – příklad </a:t>
            </a:r>
            <a:r>
              <a:rPr lang="cs-CZ" sz="3200" dirty="0" smtClean="0"/>
              <a:t>dobrotivosti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 smtClean="0"/>
              <a:t>I my </a:t>
            </a:r>
            <a:r>
              <a:rPr lang="cs-CZ" sz="3200" dirty="0"/>
              <a:t>máme být </a:t>
            </a:r>
            <a:r>
              <a:rPr lang="cs-CZ" sz="3200" dirty="0" smtClean="0"/>
              <a:t>dobrotiví - jako </a:t>
            </a:r>
            <a:r>
              <a:rPr lang="cs-CZ" sz="3200" dirty="0"/>
              <a:t>ON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72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 DOBROTA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6568" y="819783"/>
            <a:ext cx="1175182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i="1" dirty="0" err="1"/>
              <a:t>Psalms</a:t>
            </a:r>
            <a:r>
              <a:rPr lang="cs-CZ" sz="3200" i="1" dirty="0"/>
              <a:t> 25:</a:t>
            </a:r>
            <a:r>
              <a:rPr lang="cs-CZ" sz="3200" i="1" dirty="0">
                <a:hlinkClick r:id="rId2" action="ppaction://hlinkfile"/>
              </a:rPr>
              <a:t>1</a:t>
            </a:r>
            <a:r>
              <a:rPr lang="cs-CZ" sz="3200" i="1" dirty="0"/>
              <a:t>  Davidův. K tobě, Hospodine, pozvedám svou duši, </a:t>
            </a:r>
            <a:r>
              <a:rPr lang="cs-CZ" sz="3200" i="1" dirty="0">
                <a:hlinkClick r:id="rId3" action="ppaction://hlinkfile"/>
              </a:rPr>
              <a:t>2</a:t>
            </a:r>
            <a:r>
              <a:rPr lang="cs-CZ" sz="3200" i="1" dirty="0"/>
              <a:t>  v tebe doufám, Bože můj, kéž nejsem zahanben, ať nade mnou moji nepřátelé nejásají. </a:t>
            </a:r>
            <a:r>
              <a:rPr lang="cs-CZ" sz="3200" i="1" dirty="0">
                <a:hlinkClick r:id="rId4" action="ppaction://hlinkfile"/>
              </a:rPr>
              <a:t>3</a:t>
            </a:r>
            <a:r>
              <a:rPr lang="cs-CZ" sz="3200" i="1" dirty="0"/>
              <a:t>  Ano, nebude zahanben, kdo skládá naději v tebe, zahanbeni budou věrolomní, vyjdou s prázdnou. </a:t>
            </a:r>
            <a:r>
              <a:rPr lang="cs-CZ" sz="3200" i="1" dirty="0">
                <a:hlinkClick r:id="rId5" action="ppaction://hlinkfile"/>
              </a:rPr>
              <a:t>4</a:t>
            </a:r>
            <a:r>
              <a:rPr lang="cs-CZ" sz="3200" i="1" dirty="0"/>
              <a:t>  Dej mi poznat svoje cesty, Hospodine, uč mě chodit po svých stezkách. </a:t>
            </a:r>
            <a:r>
              <a:rPr lang="cs-CZ" sz="3200" i="1" dirty="0">
                <a:hlinkClick r:id="rId6" action="ppaction://hlinkfile"/>
              </a:rPr>
              <a:t>5</a:t>
            </a:r>
            <a:r>
              <a:rPr lang="cs-CZ" sz="3200" i="1" dirty="0"/>
              <a:t>  Veď mě cestou své pravdy a vyučuj mě, vždyť jsi Bůh, má spása, každodenně skládám svou naději v tebe. </a:t>
            </a:r>
            <a:r>
              <a:rPr lang="cs-CZ" sz="3200" i="1" dirty="0">
                <a:hlinkClick r:id="rId7" action="ppaction://hlinkfile"/>
              </a:rPr>
              <a:t>6</a:t>
            </a:r>
            <a:r>
              <a:rPr lang="cs-CZ" sz="3200" i="1" dirty="0"/>
              <a:t>  Hospodine, pamatuj na svoje slitování, na své milosrdenství, které je od věčnosti. </a:t>
            </a:r>
            <a:r>
              <a:rPr lang="cs-CZ" sz="3200" i="1" dirty="0">
                <a:hlinkClick r:id="rId8" action="ppaction://hlinkfile"/>
              </a:rPr>
              <a:t>7</a:t>
            </a:r>
            <a:r>
              <a:rPr lang="cs-CZ" sz="3200" i="1" dirty="0"/>
              <a:t>  Nepřipomínej si hříchy mého mládí, moje nevěrnosti, pamatuj na mě se svým milosrdenstvím pro svou dobrotivost, Hospodine. </a:t>
            </a:r>
            <a:r>
              <a:rPr lang="cs-CZ" sz="3200" i="1" dirty="0">
                <a:hlinkClick r:id="rId9" action="ppaction://hlinkfile"/>
              </a:rPr>
              <a:t>8</a:t>
            </a:r>
            <a:r>
              <a:rPr lang="cs-CZ" sz="3200" i="1" dirty="0"/>
              <a:t>  Hospodin je dobrotivý, přímý, proto ukazuje hříšným cestu. </a:t>
            </a:r>
            <a:r>
              <a:rPr lang="cs-CZ" sz="3200" i="1" dirty="0">
                <a:hlinkClick r:id="rId10" action="ppaction://hlinkfile"/>
              </a:rPr>
              <a:t>9</a:t>
            </a:r>
            <a:r>
              <a:rPr lang="cs-CZ" sz="3200" i="1" dirty="0"/>
              <a:t>  On pokorné vede cestou práva, on pokorné učí chodit po své cestě. 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8488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 DOBROTA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4499" y="830997"/>
            <a:ext cx="96386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/>
              <a:t>PRAVÁ DOBROTIVOST:</a:t>
            </a:r>
            <a:endParaRPr lang="cs-CZ" sz="4000" dirty="0"/>
          </a:p>
          <a:p>
            <a:r>
              <a:rPr lang="cs-CZ" sz="4000" dirty="0" smtClean="0"/>
              <a:t>   1</a:t>
            </a:r>
            <a:r>
              <a:rPr lang="cs-CZ" sz="4000" dirty="0"/>
              <a:t>) naslouchá</a:t>
            </a:r>
          </a:p>
          <a:p>
            <a:r>
              <a:rPr lang="cs-CZ" sz="4000" dirty="0" smtClean="0"/>
              <a:t>   2</a:t>
            </a:r>
            <a:r>
              <a:rPr lang="cs-CZ" sz="4000" dirty="0"/>
              <a:t>) nezahanbuje</a:t>
            </a:r>
          </a:p>
          <a:p>
            <a:r>
              <a:rPr lang="cs-CZ" sz="4000" dirty="0" smtClean="0"/>
              <a:t>   3</a:t>
            </a:r>
            <a:r>
              <a:rPr lang="cs-CZ" sz="4000" dirty="0"/>
              <a:t>) skládá naděje v Tebe / v Boha</a:t>
            </a:r>
          </a:p>
          <a:p>
            <a:r>
              <a:rPr lang="cs-CZ" sz="4000" dirty="0" smtClean="0"/>
              <a:t>   4</a:t>
            </a:r>
            <a:r>
              <a:rPr lang="cs-CZ" sz="4000" dirty="0"/>
              <a:t>) nabízí poznání cesty životem</a:t>
            </a:r>
          </a:p>
          <a:p>
            <a:r>
              <a:rPr lang="cs-CZ" sz="4000" dirty="0" smtClean="0"/>
              <a:t>   5</a:t>
            </a:r>
            <a:r>
              <a:rPr lang="cs-CZ" sz="4000" dirty="0"/>
              <a:t>) vyučuje druhé</a:t>
            </a:r>
          </a:p>
          <a:p>
            <a:r>
              <a:rPr lang="cs-CZ" sz="4000" dirty="0" smtClean="0"/>
              <a:t>   6</a:t>
            </a:r>
            <a:r>
              <a:rPr lang="cs-CZ" sz="4000" dirty="0"/>
              <a:t>) odpouští</a:t>
            </a:r>
          </a:p>
          <a:p>
            <a:r>
              <a:rPr lang="cs-CZ" sz="4000" dirty="0" smtClean="0"/>
              <a:t>   7</a:t>
            </a:r>
            <a:r>
              <a:rPr lang="cs-CZ" sz="4000" dirty="0"/>
              <a:t>) pamatuje na mně</a:t>
            </a:r>
          </a:p>
          <a:p>
            <a:r>
              <a:rPr lang="cs-CZ" sz="4000" smtClean="0"/>
              <a:t>   8</a:t>
            </a:r>
            <a:r>
              <a:rPr lang="cs-CZ" sz="4000" dirty="0"/>
              <a:t>) je </a:t>
            </a:r>
            <a:r>
              <a:rPr lang="cs-CZ" sz="4000" dirty="0" smtClean="0"/>
              <a:t>přímá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73314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17020"/>
            <a:ext cx="9188970" cy="689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6"/>
            <a:ext cx="10358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DOBROTA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76502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7300" y="0"/>
            <a:ext cx="4572572" cy="6858000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17020"/>
            <a:ext cx="9188970" cy="6891728"/>
          </a:xfrm>
          <a:prstGeom prst="rect">
            <a:avLst/>
          </a:prstGeom>
        </p:spPr>
      </p:pic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6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6646" y="123993"/>
            <a:ext cx="8806049" cy="6165938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32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4007" y="-7495"/>
            <a:ext cx="9548734" cy="7161551"/>
          </a:xfrm>
          <a:prstGeom prst="rect">
            <a:avLst/>
          </a:prstGeom>
        </p:spPr>
      </p:pic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3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7837" y="-157736"/>
            <a:ext cx="5576340" cy="7147854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58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6"/>
            <a:ext cx="103582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DOBROTA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04373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 u Brna, Jiří Pospíšil, 11.6.2017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 DOBROTA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Křesťanství je úžasný styl života, který mění lidské nitro </a:t>
            </a:r>
            <a:endParaRPr lang="cs-CZ" sz="3200" dirty="0" smtClean="0"/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 smtClean="0"/>
              <a:t>Velmi důležitý teologický termín </a:t>
            </a:r>
            <a:r>
              <a:rPr lang="cs-CZ" sz="3200" dirty="0"/>
              <a:t>– ZNOVUZROZENÍ – mění naše </a:t>
            </a:r>
            <a:r>
              <a:rPr lang="cs-CZ" sz="3200" dirty="0" smtClean="0"/>
              <a:t>nitro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 smtClean="0"/>
              <a:t>Dobrota </a:t>
            </a:r>
            <a:r>
              <a:rPr lang="mr-IN" sz="3200" dirty="0" smtClean="0"/>
              <a:t>–</a:t>
            </a:r>
            <a:r>
              <a:rPr lang="cs-CZ" sz="3200" dirty="0" smtClean="0"/>
              <a:t> ovoce Ducha </a:t>
            </a:r>
            <a:r>
              <a:rPr lang="cs-CZ" sz="3200" i="1" dirty="0" smtClean="0"/>
              <a:t>- </a:t>
            </a:r>
            <a:r>
              <a:rPr lang="cs-CZ" sz="3200" i="1" dirty="0" err="1" smtClean="0"/>
              <a:t>Galatians</a:t>
            </a:r>
            <a:r>
              <a:rPr lang="cs-CZ" sz="3200" i="1" dirty="0" smtClean="0"/>
              <a:t> </a:t>
            </a:r>
            <a:r>
              <a:rPr lang="cs-CZ" sz="3200" i="1" dirty="0"/>
              <a:t>5:</a:t>
            </a:r>
            <a:r>
              <a:rPr lang="cs-CZ" sz="3200" i="1" dirty="0">
                <a:hlinkClick r:id="rId2" action="ppaction://hlinkfile"/>
              </a:rPr>
              <a:t>22</a:t>
            </a:r>
            <a:r>
              <a:rPr lang="cs-CZ" sz="3200" i="1" dirty="0"/>
              <a:t>  Ovoce Božího Ducha však je láska, radost, pokoj, trpělivost, laskavost, </a:t>
            </a:r>
            <a:r>
              <a:rPr lang="cs-CZ" sz="3200" b="1" i="1" dirty="0"/>
              <a:t>dobrota</a:t>
            </a:r>
            <a:r>
              <a:rPr lang="cs-CZ" sz="3200" i="1" dirty="0"/>
              <a:t>, věrnost, </a:t>
            </a:r>
            <a:r>
              <a:rPr lang="cs-CZ" sz="3200" i="1" dirty="0">
                <a:hlinkClick r:id="rId3" action="ppaction://hlinkfile"/>
              </a:rPr>
              <a:t>23</a:t>
            </a:r>
            <a:r>
              <a:rPr lang="cs-CZ" sz="3200" i="1" dirty="0"/>
              <a:t>  tichost a sebeovládání. Proti tomu se zákon neobrací. </a:t>
            </a:r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109</TotalTime>
  <Words>164</Words>
  <Application>Microsoft Macintosh PowerPoint</Application>
  <PresentationFormat>Širokoúhlá obrazovka</PresentationFormat>
  <Paragraphs>36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12</cp:revision>
  <dcterms:created xsi:type="dcterms:W3CDTF">2017-02-12T14:51:10Z</dcterms:created>
  <dcterms:modified xsi:type="dcterms:W3CDTF">2017-06-11T19:07:54Z</dcterms:modified>
</cp:coreProperties>
</file>