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080625" cy="5670550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4"/>
    <p:restoredTop sz="94671"/>
  </p:normalViewPr>
  <p:slideViewPr>
    <p:cSldViewPr>
      <p:cViewPr varScale="1">
        <p:scale>
          <a:sx n="65" d="100"/>
          <a:sy n="65" d="100"/>
        </p:scale>
        <p:origin x="208" y="8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43ECE43C-08E7-D645-8CA0-D41628D4BB4A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720725" y="900113"/>
            <a:ext cx="6118225" cy="344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86255560-3CD3-2745-BA0F-4EAE236C089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20725" y="4679950"/>
            <a:ext cx="6118225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FB6D957-34D5-6545-90B2-D900A22C34D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cs-CZ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F222525-9476-C746-993A-67D9B532CFD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cs-CZ" altLang="cs-CZ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BBF5575-143A-9241-B926-4D16AC29B88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cs-CZ" altLang="cs-CZ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8635CE30-FEC5-694C-9B0F-1DD1788558D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fld id="{A69B0C29-E1D6-B046-902A-C939E1535BC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A2C77B-A7C0-B84C-B5D8-8FCA91D7DB2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24C94C-6ED9-A544-A25F-B8E208E95DF3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39B808DF-C3E1-1444-A669-99FA894E9D15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D9457458-DA82-514A-B7D7-21E9C120620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48D383F-08B0-8246-AECB-0B2E507D5B1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AF1910-4AF6-F04C-9EFD-679698BE9491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2529" name="Text Box 1">
            <a:extLst>
              <a:ext uri="{FF2B5EF4-FFF2-40B4-BE49-F238E27FC236}">
                <a16:creationId xmlns:a16="http://schemas.microsoft.com/office/drawing/2014/main" id="{DD81297A-FEE3-0645-8848-FA46A47C9FB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FCEA2AB3-C4AD-E64E-B803-F602862A1C7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CB49257-1E7A-C948-BDB5-48FD4980192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009C35-6E43-534F-9C8C-98F76146B584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14337" name="Text Box 1">
            <a:extLst>
              <a:ext uri="{FF2B5EF4-FFF2-40B4-BE49-F238E27FC236}">
                <a16:creationId xmlns:a16="http://schemas.microsoft.com/office/drawing/2014/main" id="{8826BEEE-7331-DE4A-A137-AE8E9046AD4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B558863A-907E-E646-843F-E47F52D9995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5C20956-89B9-B54F-8BF0-4D769158DDF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E0B839-F039-6148-98F0-65FC4B8AEDCD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8BA15002-B50C-9348-BA87-894F6A13FD60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3F2490CE-B0E9-EC4B-BA24-8B72DC76C637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6DB1BB-F2EB-A24D-AB84-4B6B4AB77A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5D28A8-CFC7-1C42-BE48-075D8BCC499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16385" name="Text Box 1">
            <a:extLst>
              <a:ext uri="{FF2B5EF4-FFF2-40B4-BE49-F238E27FC236}">
                <a16:creationId xmlns:a16="http://schemas.microsoft.com/office/drawing/2014/main" id="{271FA228-3200-D946-96AA-497CB2C68685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95809277-3D59-224B-BBC6-FCCB47D89CA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FFEA67-A313-D446-9127-C34C6574F5A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C16840-907B-A346-9445-7AF0E67EF4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17409" name="Text Box 1">
            <a:extLst>
              <a:ext uri="{FF2B5EF4-FFF2-40B4-BE49-F238E27FC236}">
                <a16:creationId xmlns:a16="http://schemas.microsoft.com/office/drawing/2014/main" id="{8CA52095-6757-6944-A585-D82B6DC82FB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A32D2D81-CDE4-C540-8D03-B8D9F83E58D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3264A8A-E594-CD41-9277-82F4CC09EF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27DBE3-6D30-934A-96AA-030DA915451B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8433" name="Text Box 1">
            <a:extLst>
              <a:ext uri="{FF2B5EF4-FFF2-40B4-BE49-F238E27FC236}">
                <a16:creationId xmlns:a16="http://schemas.microsoft.com/office/drawing/2014/main" id="{11964F1F-C546-824B-A486-29B30F6E9CB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4AB5A7F5-7D9C-8140-A657-2C2B7BEEB61B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DF752F-BE51-854A-9752-81EEEB55317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90B19A-5335-CC45-A8DD-21C66A86A99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9457" name="Text Box 1">
            <a:extLst>
              <a:ext uri="{FF2B5EF4-FFF2-40B4-BE49-F238E27FC236}">
                <a16:creationId xmlns:a16="http://schemas.microsoft.com/office/drawing/2014/main" id="{B45C89AC-5E22-EF4E-BC4C-D16359A5CA8E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5E487844-D7FA-F646-B9E2-E61802FEC081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FAD484E-6775-3441-8E07-148CF447797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6708AD-AE80-AA4F-B518-2EC71D748E9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0481" name="Text Box 1">
            <a:extLst>
              <a:ext uri="{FF2B5EF4-FFF2-40B4-BE49-F238E27FC236}">
                <a16:creationId xmlns:a16="http://schemas.microsoft.com/office/drawing/2014/main" id="{16C51B57-7456-D04C-80F1-0ABAEA0D81AF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A6A3C2EA-3529-1A4B-9681-3F6F83478B2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BD67AB-4183-3148-B0F5-2980D9C6FD1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6E3153-0D51-E446-AB17-1EBFDC6CABDF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1505" name="Text Box 1">
            <a:extLst>
              <a:ext uri="{FF2B5EF4-FFF2-40B4-BE49-F238E27FC236}">
                <a16:creationId xmlns:a16="http://schemas.microsoft.com/office/drawing/2014/main" id="{9B7A3F3B-1E87-0947-AB39-E69ECB83EA2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720725" y="900113"/>
            <a:ext cx="6119813" cy="3441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69794E70-7C0F-5B49-AF82-519B09F86EBD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20725" y="4679950"/>
            <a:ext cx="6119813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EF2D1-41EC-A442-B2ED-F53FCA976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7D9D8C-269D-E54F-BEDD-CFCDCDBC9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5B14A1-FEE4-5740-84C1-4D6E00245E4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F2FE19-BAC6-6D46-B0C2-7F9E92797C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9BB159-F795-8842-AFFD-5C7D4F2B0E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93AC1B0-9167-CF4D-8276-38DFB6FE47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78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524A0-24D8-F040-A399-440D0885E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D0B85C-12F8-4842-80B3-15DD4E993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2E1D07-7B24-4C49-A09F-99261288EA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27FB65-C3F9-AA4B-A5B9-7584F3865C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DC9AD5-26D0-4442-9248-A806B149FB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88E94FA-6A38-1640-8E2B-5000012D7E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853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740A337-F213-554B-A818-87142C88E9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7263" y="215900"/>
            <a:ext cx="2266950" cy="44386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E314AE-4FA4-3941-9D77-577D04835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15900"/>
            <a:ext cx="6651625" cy="44386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AEA26B-C9B5-FA49-BA07-32A913E08E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EBC11E-0EFC-4D47-B9E8-F9EFC5D829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B8E5D7-90F2-674E-B287-653EB5B254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6C80624-2745-3A48-9146-317A60FE59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2767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36E67-32CD-1644-AFCE-A5628A244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15900"/>
            <a:ext cx="9070975" cy="64611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ECDA43-E6AA-0347-B155-4A4BF4859C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9070975" cy="15668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E619C3C-880F-784F-9E38-2721E909F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3238" y="3087688"/>
            <a:ext cx="9070975" cy="156686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E9676F-92A1-674E-8D2D-F62837AD1C4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91C8C6-98FA-2140-A4A5-C08231F341F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6463" y="5164138"/>
            <a:ext cx="3194050" cy="388937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AE509C-27D5-7740-87B8-4C9307B1796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6300" y="5164138"/>
            <a:ext cx="2346325" cy="388937"/>
          </a:xfrm>
        </p:spPr>
        <p:txBody>
          <a:bodyPr/>
          <a:lstStyle>
            <a:lvl1pPr>
              <a:defRPr/>
            </a:lvl1pPr>
          </a:lstStyle>
          <a:p>
            <a:fld id="{E462DA66-BE3C-4D4F-8D34-E4DB34B4B2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838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228100-D8C4-FA44-A43F-9CA680FB8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C2BEED-854B-7B4E-ABCB-7D4769F0E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0EA806-FEEA-3C41-8183-7EDEF9294F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ADE481-4F07-AB4C-9E33-185823DE0F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CA1548-9549-AF44-8813-C6183D27B9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4CCFB2-3937-4542-9644-10F3F5F8AA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710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A4676-3611-034B-9491-FBBC482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773C00-8EC1-8245-9F7B-D930770D6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4F15B1-D097-3C4A-BDD9-122BB2200E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150651-C259-9D49-BA87-20C0A81C887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4F7A69-B8CE-9C45-B9F4-FB708C5EF9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F599CE-5F18-7C4C-ABFF-BFF0427D57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083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9B7EF-D75A-8C42-B750-5E079A6A5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25A1BC-DEAD-1248-A31F-5F953A3B1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4459287" cy="3286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A0061B4-AEFC-E343-A6C2-D498E4F1C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68425"/>
            <a:ext cx="4459288" cy="3286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502058-574A-8046-8E18-A4F5215D80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A4C8EE-A6DB-E042-B3ED-084D73507E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66F815-8FEF-CD4B-8F3D-8FADFADD5B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3A219F-73AE-A54D-B54C-58C9614429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975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AD6E2-C9F9-DB49-BF58-ECCB19780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E5708CB-1116-E549-B93D-7D4F68B27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CBE52FA-2537-8940-A450-244BA8F39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37971A-3B0C-B94E-93AF-56A091998E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DC10DF9-FE4B-F347-ADB8-6C9F78122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EDF3D3E-72F6-B143-84CB-F233A862739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986C8A3-1145-3040-AF71-BEB1A3122F6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976D866-B418-1440-8047-AF657ED4E0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75C141-B6A7-F34D-AD11-E123A0CCCE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6238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E5202-8B04-BB4E-B0D2-CFB63937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E45D2D-6683-8B44-8449-C21C10FAC8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94E5AE-93A9-1B4C-BA5C-D3C40FE613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102FCB-8CC1-C942-88D2-009BCF81C4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1EE64C0-213F-BB4D-B37B-CDCE262608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560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A9F7A56-F614-BD45-B9CF-763013F78E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ED7C84-D81F-A141-BA13-679AC1FF88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6A42797-8148-0547-9EDD-7A4BE85860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69FF58-01DE-5844-BAD9-13450FC0B8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48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083D5-C57F-1241-86C0-5D4D2FBF3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98AD12-44A6-2747-981D-AE4E56E74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BFD34A2-4A2B-064B-BD47-285413CE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FF1AC2-4CCE-EE4C-B5A8-332F5343AD0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76A357-857C-9F4B-9BFF-17EC17ECFF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871190-39AA-2B4C-8AE8-29D8E4A0F5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09CDA5F-21F2-3C48-A364-22D88A00F3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035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8B6BE-524F-CE41-A09D-89714B550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6081CC9-430A-AB42-A286-A843B8E160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A6916CE-DFC0-EB4E-A836-E3BFE16FD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5EFC26-85A4-EE45-94E3-5582A474F66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313792-C0EE-804E-9782-D8092FA0EBB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6407F1-42EE-2547-B667-0E248DD57D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16D61A7-EE69-5E46-AD7F-6F6F139AE3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3004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alphaModFix amt="5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>
            <a:extLst>
              <a:ext uri="{FF2B5EF4-FFF2-40B4-BE49-F238E27FC236}">
                <a16:creationId xmlns:a16="http://schemas.microsoft.com/office/drawing/2014/main" id="{36CE97AE-BABC-3F42-A29F-5AF978DD3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79038" cy="56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23D9AC24-09BC-044B-9190-B97B8C3FE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15900"/>
            <a:ext cx="90709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5C5B680-E747-2141-9890-40E0A1279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68425"/>
            <a:ext cx="9070975" cy="328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33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2D1AF3B-BB05-5346-9053-BE89D14D9D8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5164138"/>
            <a:ext cx="2346325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2DB70FF-7FFC-794D-B3BE-207EC5C04F8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6463" y="5164138"/>
            <a:ext cx="3194050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742FBC-4059-5441-B3F3-D2540547930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5164138"/>
            <a:ext cx="2346325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fld id="{6FDF036F-EF5E-8748-BE53-1C721D8AC33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FFFFFF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FFFFFF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FFFFFF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FFFFFF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FFFFFF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FFFFFF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FFFFFF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300" b="1">
          <a:solidFill>
            <a:srgbClr val="FFFFFF"/>
          </a:solidFill>
          <a:latin typeface="Arial" panose="020B0604020202020204" pitchFamily="34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06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638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425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13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B86E8B94-F9F3-B346-86D2-9A8B9C0E0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6425" y="482600"/>
            <a:ext cx="9072563" cy="1023938"/>
          </a:xfrm>
          <a:ln/>
        </p:spPr>
        <p:txBody>
          <a:bodyPr tIns="42672"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4800">
                <a:solidFill>
                  <a:srgbClr val="111111"/>
                </a:solidFill>
              </a:rPr>
              <a:t>Je čas na změnu – jak na ni?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FF7658A8-39A4-BD41-B453-759EEB030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368425"/>
            <a:ext cx="9072562" cy="1568450"/>
          </a:xfrm>
          <a:ln/>
        </p:spPr>
        <p:txBody>
          <a:bodyPr tIns="48006"/>
          <a:lstStyle/>
          <a:p>
            <a:pPr marL="0" indent="0" algn="ct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5400"/>
          </a:p>
          <a:p>
            <a:pPr marL="0" indent="0" algn="ct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5400">
                <a:solidFill>
                  <a:srgbClr val="CE181E"/>
                </a:solidFill>
              </a:rPr>
              <a:t>Co je to změna?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347EEE17-B67E-B74C-9028-7D01B4F62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8" y="3595688"/>
            <a:ext cx="9072562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1336" rIns="0" bIns="0"/>
          <a:lstStyle>
            <a:lvl1pPr marL="431800" indent="-32385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9pPr>
          </a:lstStyle>
          <a:p>
            <a:pPr algn="r">
              <a:spcAft>
                <a:spcPts val="1063"/>
              </a:spcAft>
              <a:buClr>
                <a:srgbClr val="006600"/>
              </a:buClr>
              <a:buSzPct val="45000"/>
              <a:buFont typeface="Wingdings" pitchFamily="2" charset="2"/>
              <a:buNone/>
            </a:pPr>
            <a:endParaRPr lang="cs-CZ" altLang="cs-CZ" sz="2400"/>
          </a:p>
          <a:p>
            <a:pPr algn="r">
              <a:spcAft>
                <a:spcPts val="1063"/>
              </a:spcAft>
              <a:buClr>
                <a:srgbClr val="006600"/>
              </a:buClr>
              <a:buSzPct val="45000"/>
              <a:buFont typeface="Wingdings" pitchFamily="2" charset="2"/>
              <a:buNone/>
            </a:pPr>
            <a:r>
              <a:rPr lang="cs-CZ" altLang="cs-CZ" sz="2400" b="1"/>
              <a:t>Martina Zachrlová</a:t>
            </a:r>
          </a:p>
          <a:p>
            <a:pPr algn="r">
              <a:spcAft>
                <a:spcPts val="1063"/>
              </a:spcAft>
              <a:buClr>
                <a:srgbClr val="006600"/>
              </a:buClr>
              <a:buSzPct val="45000"/>
              <a:buFont typeface="Wingdings" pitchFamily="2" charset="2"/>
              <a:buNone/>
            </a:pPr>
            <a:r>
              <a:rPr lang="cs-CZ" altLang="cs-CZ" sz="2200" b="1"/>
              <a:t>14.1.2018 Slavkov u Brna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CD49461C-F32A-034E-AAD1-EF5046C41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00025"/>
            <a:ext cx="9072562" cy="681038"/>
          </a:xfrm>
          <a:ln/>
        </p:spPr>
        <p:txBody>
          <a:bodyPr tIns="42672"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4800" i="1"/>
              <a:t>JE ČAS NA ZMĚNU!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56ED4F8C-45ED-8F48-AEE5-62F7E95EE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360363"/>
            <a:ext cx="9431337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2" rIns="0" bIns="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9pPr>
          </a:lstStyle>
          <a:p>
            <a:pPr algn="ctr"/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Genesis 1:1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Na počátku Bůh stvořil nebe a zemi.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Země pak byla pustá a prázdná, nad propastí byla tma a nad vodami se vznášel Boží Duch.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3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řekl: "Ať je světlo!" - a bylo světlo.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4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viděl, že světlo je dobré, a Bůh oddělil světlo od tmy.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5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nazval světlo "den" a tmu nazval "noc". Byl večer a bylo ráno, den první.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6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řekl: "Ať je uprostřed vod obloha, aby oddělovala vody od vod!"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7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učinil oblohu a oddělil vody pod oblohou od vod nad oblohou - a stalo se.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8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nazval oblohu "nebe" a byl večer a bylo ráno, den druhý.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9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řekl: "Ať se vody pod nebem shromáždí na jedno místo a ať se ukáže souš!" - a stalo se.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10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nazval souš "země" a shromáždění vod nazval "moře". A Bůh viděl, že je to dobré.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11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Tehdy Bůh řekl: "Ať země zplodí zeleň: byliny nesoucí semeno a různé druhy plodných stromů nesoucích ovoce, v němž je jejich semeno na zemi!" - a stalo se.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12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Země vydala zeleň: různé druhy bylin nesoucích semeno a různé druhy stromů nesoucích ovoce, v němž je jejich semeno. A Bůh viděl, že je to dobré.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13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Byl večer a bylo ráno, den třetí.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14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řekl: "Ať jsou na nebeské obloze svítilny, aby oddělovaly den od noci; budou znameními k určování období, dnů a let;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15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budou na nebeské obloze svítilnami k osvětlování země!" - a stalo se.: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16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učinil dvě veliké svítilny: větší, aby vládla dni, a menší, aby vládla noci; učinil rovněž hvězdy.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17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je umístil na nebeské obloze, aby osvětlovaly zemi,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18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aby panovaly nade dnem a nocí a aby oddělovaly světlo od tmy. A Bůh viděl, že je to dobré.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19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Byl večer a bylo ráno, den čtvrtý.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20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řekl: "Ať se vody zahemží množstvím živočichů a nad zemí pod nebeskou oblohou ať létají ptáci!“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3AEFD65D-A559-EE4C-A12A-863770862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20650"/>
            <a:ext cx="9575800" cy="554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2" rIns="0" bIns="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9pPr>
          </a:lstStyle>
          <a:p>
            <a:pPr algn="ctr"/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21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tedy stvořil velké mořské obludy a všemožné druhy čilých živočichů, jimiž se zahemžily vody, i všemožné druhy okřídlených ptáků. A Bůh viděl, že je to dobré.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22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jim požehnal a řekl: "Ploďte a množte se a naplňte vody v mořích; také ptáci ať se rozmnožují na zemi."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23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Byl večer a bylo ráno, den pátý.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24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řekl: "Ať země vydá různé druhy živočichů: různé druhy dobytka, drobné havěti i polní zvěře!" - a stalo se.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25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učinil různé druhy polní zvěře a dobytka i všemožné druhy zemské havěti. A Bůh viděl, že je to dobré.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26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Tehdy Bůh řekl: "Učiňme člověka k našemu obrazu, podle naší podoby! Ať panují nad mořskými rybami, nad nebeským ptactvem, nad dobytkem, nade vší zemí i nad veškerou havětí lezoucí po zemi."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27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stvořil člověka ke svému obrazu, k obrazu Božímu stvořil jej: jako muže a ženu stvořil je.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28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A Bůh jim požehnal. Bůh jim řekl: "Ploďte a množte se, naplňte zem, podmaňte si ji a panujte nad mořskými rybami, nad nebeským ptactvem i nad každým živočichem lezoucím po zemi."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29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také řekl: "Hle, dal jsem vám všechny byliny vydávající semeno na celém povrchu země i každý strom, na němž je ovoce vydávající semeno. To vám bude za pokrm.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30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Také veškeré polní zvěři, všem nebeským ptákům i všemu, co leze po zemi, zkrátka všemu, co má v sobě život, jsem dal za pokrm všechny zelené byliny" - a stalo se.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31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viděl všechno, co učinil, a hle, bylo to velmi dobré! Byl večer a bylo ráno, den šestý.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Genesis 2:1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Tak bylo dokončeno nebe a země s veškerou jejich rozmanitostí.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2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Sedmého dne Bůh dokončil dílo, na němž pracoval; sedmého dne odpočinul od veškeré práce, kterou dělal. </a:t>
            </a:r>
            <a:r>
              <a:rPr lang="cs-CZ" altLang="cs-CZ">
                <a:solidFill>
                  <a:srgbClr val="0000FE"/>
                </a:solidFill>
                <a:latin typeface="Arial CE" pitchFamily="32" charset="0"/>
                <a:ea typeface="Arial CE" pitchFamily="32" charset="0"/>
                <a:cs typeface="Arial CE" pitchFamily="32" charset="0"/>
              </a:rPr>
              <a:t>3 </a:t>
            </a:r>
            <a:r>
              <a:rPr lang="cs-CZ" altLang="cs-CZ">
                <a:latin typeface="Arial CE" pitchFamily="32" charset="0"/>
                <a:ea typeface="Arial CE" pitchFamily="32" charset="0"/>
                <a:cs typeface="Arial CE" pitchFamily="32" charset="0"/>
              </a:rPr>
              <a:t>Bůh sedmý den požehnal a posvětil jej, neboť v něm Bůh odpočinul od všeho díla, jež vykonal, když tvořil.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294E219-FA37-BD41-8606-8162A79AC1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15900"/>
            <a:ext cx="9072562" cy="647700"/>
          </a:xfrm>
          <a:ln/>
        </p:spPr>
        <p:txBody>
          <a:bodyPr tIns="32004"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3600"/>
              <a:t>ZMĚNA – co to je?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0F730CE6-6E83-224D-9589-848F4FD828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368425"/>
            <a:ext cx="9072562" cy="3816350"/>
          </a:xfrm>
          <a:ln/>
        </p:spPr>
        <p:txBody>
          <a:bodyPr/>
          <a:lstStyle/>
          <a:p>
            <a:pPr marL="431800" indent="-323850">
              <a:buClr>
                <a:srgbClr val="006600"/>
              </a:buClr>
              <a:buSzPct val="45000"/>
              <a:buFont typeface="Wingdings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/>
              <a:t>Je viditelná</a:t>
            </a:r>
          </a:p>
          <a:p>
            <a:pPr marL="431800" indent="-323850">
              <a:buClr>
                <a:srgbClr val="006600"/>
              </a:buClr>
              <a:buSzPct val="45000"/>
              <a:buFont typeface="Wingdings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/>
              <a:t>Začíná od nás</a:t>
            </a:r>
          </a:p>
          <a:p>
            <a:pPr marL="431800" indent="-323850">
              <a:buClr>
                <a:srgbClr val="006600"/>
              </a:buClr>
              <a:buSzPct val="45000"/>
              <a:buFont typeface="Wingdings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/>
              <a:t>Začíná rozhodnutím / uvědoměním že ji chci</a:t>
            </a:r>
          </a:p>
          <a:p>
            <a:pPr marL="431800" indent="-323850">
              <a:buClr>
                <a:srgbClr val="006600"/>
              </a:buClr>
              <a:buSzPct val="45000"/>
              <a:buFont typeface="Wingdings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/>
              <a:t>Trvá nějaký čas</a:t>
            </a:r>
          </a:p>
          <a:p>
            <a:pPr marL="431800" indent="-323850">
              <a:buClr>
                <a:srgbClr val="006600"/>
              </a:buClr>
              <a:buSzPct val="45000"/>
              <a:buFont typeface="Wingdings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/>
              <a:t>Je potřeba pro ni něco udělat</a:t>
            </a:r>
          </a:p>
          <a:p>
            <a:pPr marL="431800" indent="-323850">
              <a:buClr>
                <a:srgbClr val="006600"/>
              </a:buClr>
              <a:buSzPct val="45000"/>
              <a:buFont typeface="Wingdings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/>
              <a:t>Proces tovřící celek</a:t>
            </a:r>
          </a:p>
          <a:p>
            <a:pPr marL="431800" indent="-323850">
              <a:buClr>
                <a:srgbClr val="006600"/>
              </a:buClr>
              <a:buSzPct val="45000"/>
              <a:buFont typeface="Wingdings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/>
              <a:t>Vize, kterou činíme</a:t>
            </a:r>
          </a:p>
          <a:p>
            <a:pPr marL="431800" indent="-323850">
              <a:buClr>
                <a:srgbClr val="006600"/>
              </a:buClr>
              <a:buSzPct val="45000"/>
              <a:buFont typeface="Wingdings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/>
              <a:t>Potřebujeme se v ní povzbuzovat</a:t>
            </a:r>
          </a:p>
          <a:p>
            <a:pPr marL="431800" indent="-323850">
              <a:buClr>
                <a:srgbClr val="006600"/>
              </a:buClr>
              <a:buSzPct val="45000"/>
              <a:buFont typeface="Wingdings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/>
              <a:t>Zná i odpočinek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>
            <a:extLst>
              <a:ext uri="{FF2B5EF4-FFF2-40B4-BE49-F238E27FC236}">
                <a16:creationId xmlns:a16="http://schemas.microsoft.com/office/drawing/2014/main" id="{D600C8FE-C6A3-6940-B42C-FD5FA07EF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4225" y="0"/>
            <a:ext cx="6075363" cy="569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D7436970-EAE7-7D4A-A47E-4E7090692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15900"/>
            <a:ext cx="9072562" cy="647700"/>
          </a:xfrm>
          <a:ln/>
        </p:spPr>
        <p:txBody>
          <a:bodyPr tIns="35560"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4000"/>
              <a:t>Změna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801AFC79-0906-CC42-9410-B92FF16B0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403350"/>
            <a:ext cx="9072562" cy="3816350"/>
          </a:xfrm>
          <a:ln/>
        </p:spPr>
        <p:txBody>
          <a:bodyPr tIns="0"/>
          <a:lstStyle/>
          <a:p>
            <a:pPr marL="0" indent="0">
              <a:lnSpc>
                <a:spcPct val="113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3200">
                <a:solidFill>
                  <a:srgbClr val="333333"/>
                </a:solidFill>
                <a:latin typeface="Open Sans;Arial" charset="0"/>
              </a:rPr>
              <a:t>„Soustředíte-li se na výsledky, nikdy se nezměníte. Zaměříte-li se na změnu, výsledků dosáhnete.“ Jack Dikson</a:t>
            </a:r>
          </a:p>
          <a:p>
            <a:pPr marL="0" indent="0">
              <a:lnSpc>
                <a:spcPct val="113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2000">
              <a:solidFill>
                <a:srgbClr val="333333"/>
              </a:solidFill>
              <a:latin typeface="Open Sans;Arial" charset="0"/>
            </a:endParaRPr>
          </a:p>
          <a:p>
            <a:pPr marL="0" indent="0">
              <a:lnSpc>
                <a:spcPct val="113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3200">
                <a:solidFill>
                  <a:srgbClr val="333333"/>
                </a:solidFill>
                <a:latin typeface="Open Sans;Arial" charset="0"/>
              </a:rPr>
              <a:t>„Akce bez počáteční vize je mrhání časem. Vize bez akce je obyčejné snění. Ale akce s vizí mohou změnit svět.“ Nelson Mandela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125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>
            <a:extLst>
              <a:ext uri="{FF2B5EF4-FFF2-40B4-BE49-F238E27FC236}">
                <a16:creationId xmlns:a16="http://schemas.microsoft.com/office/drawing/2014/main" id="{53E0BC19-3108-264F-9083-A3DB2D5C4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5838" y="0"/>
            <a:ext cx="5668962" cy="569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D40AB862-FF0D-3E42-A765-907969E53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15900"/>
            <a:ext cx="9072562" cy="647700"/>
          </a:xfrm>
          <a:ln/>
        </p:spPr>
        <p:txBody>
          <a:bodyPr tIns="39116"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4400"/>
              <a:t>Změna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8901F895-FFFD-184B-A90A-8EC05ECBA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463675"/>
            <a:ext cx="9072562" cy="3432175"/>
          </a:xfrm>
          <a:ln/>
        </p:spPr>
        <p:txBody>
          <a:bodyPr tIns="28448"/>
          <a:lstStyle/>
          <a:p>
            <a:pPr marL="0" indent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3200">
              <a:solidFill>
                <a:srgbClr val="333333"/>
              </a:solidFill>
            </a:endParaRPr>
          </a:p>
          <a:p>
            <a:pPr marL="0" indent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cs-CZ" altLang="cs-CZ" sz="3600" b="1" i="1">
              <a:solidFill>
                <a:srgbClr val="333333"/>
              </a:solidFill>
            </a:endParaRPr>
          </a:p>
          <a:p>
            <a:pPr marL="0" indent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cs-CZ" altLang="cs-CZ" sz="3600" b="1" i="1">
                <a:solidFill>
                  <a:srgbClr val="333333"/>
                </a:solidFill>
              </a:rPr>
              <a:t>„</a:t>
            </a:r>
            <a:r>
              <a:rPr lang="cs-CZ" altLang="cs-CZ" sz="3600" b="1" i="1">
                <a:solidFill>
                  <a:srgbClr val="333333"/>
                </a:solidFill>
                <a:latin typeface="Open Sans;Arial" charset="0"/>
              </a:rPr>
              <a:t>Když jsem byl na dně, pomohlo mi představit si sebe jako mrtvého. Bez možnosti cokoli už změnit. Pak jsem otevřel oči. Najednou jsem měl moc změnit všechno.“ Jan Tříska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>
            <a:extLst>
              <a:ext uri="{FF2B5EF4-FFF2-40B4-BE49-F238E27FC236}">
                <a16:creationId xmlns:a16="http://schemas.microsoft.com/office/drawing/2014/main" id="{944B76BF-4E98-2A4D-B3D2-755766F37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78063" y="0"/>
            <a:ext cx="5670550" cy="567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931</Words>
  <Application>Microsoft Macintosh PowerPoint</Application>
  <PresentationFormat>Vlastní</PresentationFormat>
  <Paragraphs>37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Times New Roman</vt:lpstr>
      <vt:lpstr>Arial</vt:lpstr>
      <vt:lpstr>Droid Sans Fallback</vt:lpstr>
      <vt:lpstr>DejaVu Sans</vt:lpstr>
      <vt:lpstr>Wingdings</vt:lpstr>
      <vt:lpstr>Arial CE</vt:lpstr>
      <vt:lpstr>Open Sans;Arial</vt:lpstr>
      <vt:lpstr>Motiv Office</vt:lpstr>
      <vt:lpstr>Je čas na změnu – jak na ni?</vt:lpstr>
      <vt:lpstr>Prezentace aplikace PowerPoint</vt:lpstr>
      <vt:lpstr>Prezentace aplikace PowerPoint</vt:lpstr>
      <vt:lpstr>ZMĚNA – co to je?</vt:lpstr>
      <vt:lpstr>Prezentace aplikace PowerPoint</vt:lpstr>
      <vt:lpstr>Změna</vt:lpstr>
      <vt:lpstr>Prezentace aplikace PowerPoint</vt:lpstr>
      <vt:lpstr>Změna</vt:lpstr>
      <vt:lpstr>Prezentace aplikace PowerPoint</vt:lpstr>
      <vt:lpstr>JE ČAS NA ZMĚNU!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Lush Green</dc:title>
  <cp:lastModifiedBy>Jirka Pospíšil</cp:lastModifiedBy>
  <cp:revision>5</cp:revision>
  <cp:lastPrinted>1601-01-01T00:00:00Z</cp:lastPrinted>
  <dcterms:created xsi:type="dcterms:W3CDTF">2018-01-13T23:01:32Z</dcterms:created>
  <dcterms:modified xsi:type="dcterms:W3CDTF">2018-01-14T20:04:02Z</dcterms:modified>
</cp:coreProperties>
</file>