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66" r:id="rId4"/>
    <p:sldId id="277" r:id="rId5"/>
    <p:sldId id="267" r:id="rId6"/>
    <p:sldId id="268" r:id="rId7"/>
    <p:sldId id="269" r:id="rId8"/>
    <p:sldId id="270" r:id="rId9"/>
    <p:sldId id="276" r:id="rId10"/>
    <p:sldId id="275" r:id="rId11"/>
    <p:sldId id="258" r:id="rId12"/>
    <p:sldId id="279" r:id="rId13"/>
    <p:sldId id="280" r:id="rId14"/>
    <p:sldId id="281" r:id="rId15"/>
    <p:sldId id="282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/>
    <p:restoredTop sz="94656"/>
  </p:normalViewPr>
  <p:slideViewPr>
    <p:cSldViewPr snapToGrid="0" snapToObjects="1">
      <p:cViewPr varScale="1">
        <p:scale>
          <a:sx n="80" d="100"/>
          <a:sy n="80" d="100"/>
        </p:scale>
        <p:origin x="216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2/11/18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2/11/18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2/11/18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sword://CzeCSP/II%20Timothy%203:16" TargetMode="External"/><Relationship Id="rId3" Type="http://schemas.openxmlformats.org/officeDocument/2006/relationships/hyperlink" Target="sword://CzeCSP/II%20Timothy%203:11" TargetMode="External"/><Relationship Id="rId7" Type="http://schemas.openxmlformats.org/officeDocument/2006/relationships/hyperlink" Target="sword://CzeCSP/II%20Timothy%203:15" TargetMode="External"/><Relationship Id="rId2" Type="http://schemas.openxmlformats.org/officeDocument/2006/relationships/hyperlink" Target="sword://CzeCSP/II%20Timothy%203:1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sword://CzeCSP/II%20Timothy%203:14" TargetMode="External"/><Relationship Id="rId5" Type="http://schemas.openxmlformats.org/officeDocument/2006/relationships/hyperlink" Target="sword://CzeCSP/II%20Timothy%203:13" TargetMode="External"/><Relationship Id="rId4" Type="http://schemas.openxmlformats.org/officeDocument/2006/relationships/hyperlink" Target="sword://CzeCSP/II%20Timothy%203:12" TargetMode="External"/><Relationship Id="rId9" Type="http://schemas.openxmlformats.org/officeDocument/2006/relationships/hyperlink" Target="sword://CzeCSP/II%20Timothy%203:17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sword://CzeCSP/Romans%2012:2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sword://CzeB21/Ephesians%202:10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AC Slavkov, Jiří Pospíšil, 11.2.2018</a:t>
            </a:r>
          </a:p>
        </p:txBody>
      </p:sp>
    </p:spTree>
    <p:extLst>
      <p:ext uri="{BB962C8B-B14F-4D97-AF65-F5344CB8AC3E}">
        <p14:creationId xmlns:p14="http://schemas.microsoft.com/office/powerpoint/2010/main" val="11246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AC Slavkov, Jiří Pospíšil, 11.2.2018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81067" y="1763315"/>
            <a:ext cx="103582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Je čas na změnu – jak na ni?</a:t>
            </a:r>
          </a:p>
          <a:p>
            <a:endParaRPr lang="cs-CZ" sz="4800" dirty="0"/>
          </a:p>
          <a:p>
            <a:r>
              <a:rPr lang="cs-CZ" sz="6000" b="1" dirty="0"/>
              <a:t>                     ZMĚNA/</a:t>
            </a:r>
            <a:r>
              <a:rPr lang="cs-CZ" sz="6000" b="1" dirty="0" err="1"/>
              <a:t>Y</a:t>
            </a:r>
            <a:r>
              <a:rPr lang="cs-CZ" sz="6000" b="1" dirty="0"/>
              <a:t>  V  ŽIVOTĚ</a:t>
            </a:r>
          </a:p>
        </p:txBody>
      </p:sp>
    </p:spTree>
    <p:extLst>
      <p:ext uri="{BB962C8B-B14F-4D97-AF65-F5344CB8AC3E}">
        <p14:creationId xmlns:p14="http://schemas.microsoft.com/office/powerpoint/2010/main" val="160215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AC Slavkov, Jiří Pospíšil, 11.2.2018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64499" y="0"/>
            <a:ext cx="1120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Je čas na změnu – jak na ni? </a:t>
            </a:r>
            <a:r>
              <a:rPr lang="cs-CZ" sz="3600" b="1" dirty="0"/>
              <a:t>    ZMĚNA</a:t>
            </a:r>
            <a:r>
              <a:rPr lang="cs-CZ" sz="3600" dirty="0"/>
              <a:t>/</a:t>
            </a:r>
            <a:r>
              <a:rPr lang="cs-CZ" sz="3600" b="1" dirty="0" err="1"/>
              <a:t>Y</a:t>
            </a:r>
            <a:r>
              <a:rPr lang="cs-CZ" sz="3600" b="1" dirty="0"/>
              <a:t>  V  ŽIVOTĚ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81263" y="1259174"/>
            <a:ext cx="114871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cs-CZ" sz="3200" dirty="0"/>
              <a:t>téma: </a:t>
            </a:r>
            <a:r>
              <a:rPr lang="cs-CZ" sz="3200" b="1" dirty="0"/>
              <a:t>Je čas na změnu !!!</a:t>
            </a:r>
          </a:p>
          <a:p>
            <a:pPr marL="457200" indent="-457200">
              <a:buFont typeface="Arial" charset="0"/>
              <a:buChar char="•"/>
            </a:pPr>
            <a:endParaRPr lang="cs-CZ" sz="3200" dirty="0"/>
          </a:p>
          <a:p>
            <a:pPr marL="457200" indent="-457200">
              <a:buFont typeface="Arial" charset="0"/>
              <a:buChar char="•"/>
            </a:pPr>
            <a:r>
              <a:rPr lang="cs-CZ" sz="3200" dirty="0"/>
              <a:t>změna je něco čím procházím celý život </a:t>
            </a:r>
          </a:p>
          <a:p>
            <a:pPr marL="457200" indent="-457200">
              <a:buFont typeface="Arial" charset="0"/>
              <a:buChar char="•"/>
            </a:pPr>
            <a:endParaRPr lang="cs-CZ" sz="3200" dirty="0"/>
          </a:p>
          <a:p>
            <a:pPr marL="457200" indent="-457200">
              <a:buFont typeface="Arial" charset="0"/>
              <a:buChar char="•"/>
            </a:pPr>
            <a:endParaRPr lang="cs-CZ" sz="32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AC Slavkov, Jiří Pospíšil, 11.2.2018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64499" y="0"/>
            <a:ext cx="1120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Je čas na změnu – jak na ni? </a:t>
            </a:r>
            <a:r>
              <a:rPr lang="cs-CZ" sz="3600" b="1" dirty="0"/>
              <a:t>    ZMĚNA</a:t>
            </a:r>
            <a:r>
              <a:rPr lang="cs-CZ" sz="3600" dirty="0"/>
              <a:t>/</a:t>
            </a:r>
            <a:r>
              <a:rPr lang="cs-CZ" sz="3600" b="1" dirty="0" err="1"/>
              <a:t>Y</a:t>
            </a:r>
            <a:r>
              <a:rPr lang="cs-CZ" sz="3600" b="1" dirty="0"/>
              <a:t>  V  ŽIVOTĚ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81263" y="1259174"/>
            <a:ext cx="114871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TŘI druhy změny, kterými můžeme procházet:</a:t>
            </a:r>
          </a:p>
          <a:p>
            <a:endParaRPr lang="cs-CZ" sz="3200" dirty="0"/>
          </a:p>
          <a:p>
            <a:pPr lvl="0"/>
            <a:r>
              <a:rPr lang="cs-CZ" sz="3200" dirty="0"/>
              <a:t>1) změna od špatného k dobrému</a:t>
            </a:r>
          </a:p>
          <a:p>
            <a:pPr lvl="0"/>
            <a:endParaRPr lang="cs-CZ" sz="3200" dirty="0"/>
          </a:p>
          <a:p>
            <a:pPr lvl="0"/>
            <a:r>
              <a:rPr lang="cs-CZ" sz="3200" dirty="0"/>
              <a:t>2) změna od dobrého k lepšímu</a:t>
            </a:r>
          </a:p>
          <a:p>
            <a:pPr lvl="0"/>
            <a:endParaRPr lang="cs-CZ" sz="3200" dirty="0"/>
          </a:p>
          <a:p>
            <a:pPr lvl="0"/>
            <a:r>
              <a:rPr lang="cs-CZ" sz="3200" dirty="0"/>
              <a:t>3) změna od dobrého k špatnému</a:t>
            </a:r>
          </a:p>
        </p:txBody>
      </p:sp>
    </p:spTree>
    <p:extLst>
      <p:ext uri="{BB962C8B-B14F-4D97-AF65-F5344CB8AC3E}">
        <p14:creationId xmlns:p14="http://schemas.microsoft.com/office/powerpoint/2010/main" val="213725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AC Slavkov, Jiří Pospíšil, 11.2.2018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64499" y="0"/>
            <a:ext cx="1120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Je čas na změnu – jak na ni? </a:t>
            </a:r>
            <a:r>
              <a:rPr lang="cs-CZ" sz="3600" b="1" dirty="0"/>
              <a:t>    ZMĚNA</a:t>
            </a:r>
            <a:r>
              <a:rPr lang="cs-CZ" sz="3600" dirty="0"/>
              <a:t>/</a:t>
            </a:r>
            <a:r>
              <a:rPr lang="cs-CZ" sz="3600" b="1" dirty="0" err="1"/>
              <a:t>Y</a:t>
            </a:r>
            <a:r>
              <a:rPr lang="cs-CZ" sz="3600" b="1" dirty="0"/>
              <a:t>  V  ŽIVOTĚ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81263" y="1259174"/>
            <a:ext cx="114871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mé obrácení  </a:t>
            </a:r>
            <a:r>
              <a:rPr lang="cs-CZ" sz="3200" dirty="0" err="1"/>
              <a:t>x</a:t>
            </a:r>
            <a:r>
              <a:rPr lang="cs-CZ" sz="3200" dirty="0"/>
              <a:t>  znovuzrození</a:t>
            </a:r>
          </a:p>
          <a:p>
            <a:r>
              <a:rPr lang="cs-CZ" sz="3200" dirty="0"/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změna je život!!!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musíme se měnit – neustále…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proč se měnit ? </a:t>
            </a:r>
          </a:p>
        </p:txBody>
      </p:sp>
    </p:spTree>
    <p:extLst>
      <p:ext uri="{BB962C8B-B14F-4D97-AF65-F5344CB8AC3E}">
        <p14:creationId xmlns:p14="http://schemas.microsoft.com/office/powerpoint/2010/main" val="295572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AC Slavkov, Jiří Pospíšil, 11.2.2018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64499" y="0"/>
            <a:ext cx="1120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Je čas na změnu – jak na ni? </a:t>
            </a:r>
            <a:r>
              <a:rPr lang="cs-CZ" sz="3600" b="1" dirty="0"/>
              <a:t>    ZMĚNA</a:t>
            </a:r>
            <a:r>
              <a:rPr lang="cs-CZ" sz="3600" dirty="0"/>
              <a:t>/</a:t>
            </a:r>
            <a:r>
              <a:rPr lang="cs-CZ" sz="3600" b="1" dirty="0" err="1"/>
              <a:t>Y</a:t>
            </a:r>
            <a:r>
              <a:rPr lang="cs-CZ" sz="3600" b="1" dirty="0"/>
              <a:t>  V  ŽIVOTĚ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4695" y="834606"/>
            <a:ext cx="114871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u="sng" dirty="0">
                <a:hlinkClick r:id="rId2"/>
              </a:rPr>
              <a:t>2. Tim 3: 10</a:t>
            </a:r>
            <a:r>
              <a:rPr lang="cs-CZ" sz="2800" i="1" dirty="0"/>
              <a:t>  Ty však jsi sledoval mé učení, můj způsob života, můj úmysl, mou víru, trpělivost, lásku, vytrvalost, </a:t>
            </a:r>
            <a:r>
              <a:rPr lang="cs-CZ" sz="2800" i="1" u="sng" dirty="0">
                <a:hlinkClick r:id="rId3"/>
              </a:rPr>
              <a:t>11</a:t>
            </a:r>
            <a:r>
              <a:rPr lang="cs-CZ" sz="2800" i="1" dirty="0"/>
              <a:t>  pronásledování a utrpení, jaká mne stihla v Antiochii, v </a:t>
            </a:r>
            <a:r>
              <a:rPr lang="cs-CZ" sz="2800" i="1" dirty="0" err="1"/>
              <a:t>Ikoniu</a:t>
            </a:r>
            <a:r>
              <a:rPr lang="cs-CZ" sz="2800" i="1" dirty="0"/>
              <a:t> a v </a:t>
            </a:r>
            <a:r>
              <a:rPr lang="cs-CZ" sz="2800" i="1" dirty="0" err="1"/>
              <a:t>Lystře</a:t>
            </a:r>
            <a:r>
              <a:rPr lang="cs-CZ" sz="2800" i="1" dirty="0"/>
              <a:t>. Jaká pronásledování jsem přestál, a ze všech mě Pán vysvobodil! </a:t>
            </a:r>
            <a:r>
              <a:rPr lang="cs-CZ" sz="2800" i="1" u="sng" dirty="0">
                <a:hlinkClick r:id="rId4"/>
              </a:rPr>
              <a:t>12</a:t>
            </a:r>
            <a:r>
              <a:rPr lang="cs-CZ" sz="2800" i="1" dirty="0"/>
              <a:t>  Všichni, kdo chtějí zbožně žít v Kristu Ježíši, budou pronásledováni. </a:t>
            </a:r>
            <a:r>
              <a:rPr lang="cs-CZ" sz="2800" i="1" u="sng" dirty="0">
                <a:hlinkClick r:id="rId5"/>
              </a:rPr>
              <a:t>13</a:t>
            </a:r>
            <a:r>
              <a:rPr lang="cs-CZ" sz="2800" i="1" dirty="0"/>
              <a:t>  Ale zlí lidé a podvodníci budou postupovat stále k horšímu; budou svádět jiné a sami budou sváděni. </a:t>
            </a:r>
            <a:r>
              <a:rPr lang="cs-CZ" sz="2800" i="1" u="sng" dirty="0">
                <a:hlinkClick r:id="rId6"/>
              </a:rPr>
              <a:t>14</a:t>
            </a:r>
            <a:r>
              <a:rPr lang="cs-CZ" sz="2800" i="1" dirty="0"/>
              <a:t>  Ty však zůstávej v tom, čemu ses naučil a o čem jsi byl plně přesvědčen, věda, od koho ses to naučil; </a:t>
            </a:r>
            <a:r>
              <a:rPr lang="cs-CZ" sz="2800" i="1" u="sng" dirty="0">
                <a:hlinkClick r:id="rId7"/>
              </a:rPr>
              <a:t>15</a:t>
            </a:r>
            <a:r>
              <a:rPr lang="cs-CZ" sz="2800" i="1" dirty="0"/>
              <a:t>  od dětství přece znáš svatá Písma, jež ti mohou dát moudrost k záchraně skrze víru, která je v Kristu Ježíši. </a:t>
            </a:r>
            <a:r>
              <a:rPr lang="cs-CZ" sz="2800" i="1" u="sng" dirty="0">
                <a:hlinkClick r:id="rId8"/>
              </a:rPr>
              <a:t>16</a:t>
            </a:r>
            <a:r>
              <a:rPr lang="cs-CZ" sz="2800" i="1" dirty="0"/>
              <a:t>  Veškeré Písmo je vdechnuté Bohem a je užitečné k učení, k usvědčování, k napravování, k výchově ve spravedlnosti, </a:t>
            </a:r>
            <a:r>
              <a:rPr lang="cs-CZ" sz="2800" i="1" u="sng" dirty="0">
                <a:hlinkClick r:id="rId9"/>
              </a:rPr>
              <a:t>17</a:t>
            </a:r>
            <a:r>
              <a:rPr lang="cs-CZ" sz="2800" i="1" dirty="0"/>
              <a:t>  aby Boží člověk byl takový, jaký má být, </a:t>
            </a:r>
            <a:r>
              <a:rPr lang="cs-CZ" sz="2800" b="1" i="1" u="sng" dirty="0"/>
              <a:t>důkladně vystrojený ke každému dobrému skutku</a:t>
            </a:r>
            <a:r>
              <a:rPr lang="cs-CZ" sz="2800" i="1" dirty="0"/>
              <a:t>.</a:t>
            </a:r>
            <a:r>
              <a:rPr lang="cs-CZ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76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AC Slavkov, Jiří Pospíšil, 11.2.2018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64499" y="0"/>
            <a:ext cx="1120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Je čas na změnu – jak na ni? </a:t>
            </a:r>
            <a:r>
              <a:rPr lang="cs-CZ" sz="3600" b="1" dirty="0"/>
              <a:t>    ZMĚNA</a:t>
            </a:r>
            <a:r>
              <a:rPr lang="cs-CZ" sz="3600" dirty="0"/>
              <a:t>/</a:t>
            </a:r>
            <a:r>
              <a:rPr lang="cs-CZ" sz="3600" b="1" dirty="0" err="1"/>
              <a:t>Y</a:t>
            </a:r>
            <a:r>
              <a:rPr lang="cs-CZ" sz="3600" b="1" dirty="0"/>
              <a:t>  V  ŽIVOTĚ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81263" y="1259174"/>
            <a:ext cx="11487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jaký je cíl pro změnu ? Proč se měnit ?</a:t>
            </a:r>
          </a:p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verš  17 - </a:t>
            </a:r>
            <a:r>
              <a:rPr lang="cs-CZ" sz="3200" i="1" dirty="0"/>
              <a:t>aby Boží člověk byl takový, jaký má být,</a:t>
            </a:r>
            <a:br>
              <a:rPr lang="cs-CZ" sz="3200" i="1" dirty="0"/>
            </a:br>
            <a:r>
              <a:rPr lang="cs-CZ" sz="3200" i="1" dirty="0"/>
              <a:t> </a:t>
            </a:r>
            <a:r>
              <a:rPr lang="cs-CZ" sz="3200" b="1" i="1" u="sng" dirty="0"/>
              <a:t>důkladně vystrojený ke každému dobrému skutku</a:t>
            </a:r>
            <a:r>
              <a:rPr lang="cs-CZ" sz="3200" i="1" dirty="0"/>
              <a:t>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2523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AC Slavkov, Jiří Pospíšil, 11.2.2018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64499" y="0"/>
            <a:ext cx="1120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Je čas na změnu – jak na ni? </a:t>
            </a:r>
            <a:r>
              <a:rPr lang="cs-CZ" sz="3600" b="1" dirty="0"/>
              <a:t>    ZMĚNA</a:t>
            </a:r>
            <a:r>
              <a:rPr lang="cs-CZ" sz="3600" dirty="0"/>
              <a:t>/</a:t>
            </a:r>
            <a:r>
              <a:rPr lang="cs-CZ" sz="3600" b="1" dirty="0" err="1"/>
              <a:t>Y</a:t>
            </a:r>
            <a:r>
              <a:rPr lang="cs-CZ" sz="3600" b="1" dirty="0"/>
              <a:t>  V  ŽIVOTĚ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72716" y="780731"/>
            <a:ext cx="114871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Jak to dělat ?</a:t>
            </a:r>
            <a:r>
              <a:rPr lang="cs-CZ" sz="3200" dirty="0"/>
              <a:t> Jak projít proměnou – jak se měnit? </a:t>
            </a:r>
            <a:br>
              <a:rPr lang="cs-CZ" sz="3200" dirty="0"/>
            </a:br>
            <a:r>
              <a:rPr lang="cs-CZ" sz="3200" dirty="0"/>
              <a:t>                          </a:t>
            </a:r>
            <a:r>
              <a:rPr lang="cs-CZ" sz="3200" b="1" dirty="0"/>
              <a:t>Jak zajistit, že to je od dobrého k lepšímu?</a:t>
            </a:r>
          </a:p>
          <a:p>
            <a:r>
              <a:rPr lang="cs-CZ" sz="3200" dirty="0"/>
              <a:t> </a:t>
            </a:r>
          </a:p>
          <a:p>
            <a:r>
              <a:rPr lang="cs-CZ" sz="3200" dirty="0"/>
              <a:t>1) </a:t>
            </a:r>
            <a:r>
              <a:rPr lang="cs-CZ" sz="3200" b="1" dirty="0"/>
              <a:t>uč se od vzorů</a:t>
            </a:r>
            <a:r>
              <a:rPr lang="cs-CZ" sz="3200" dirty="0"/>
              <a:t> (v 10)  </a:t>
            </a:r>
          </a:p>
          <a:p>
            <a:r>
              <a:rPr lang="cs-CZ" sz="3200" dirty="0"/>
              <a:t>2) </a:t>
            </a:r>
            <a:r>
              <a:rPr lang="cs-CZ" sz="3200" b="1" dirty="0"/>
              <a:t>schopnost odolat zlu</a:t>
            </a:r>
            <a:r>
              <a:rPr lang="cs-CZ" sz="3200" dirty="0"/>
              <a:t> (v 13) </a:t>
            </a:r>
          </a:p>
          <a:p>
            <a:r>
              <a:rPr lang="cs-CZ" sz="3200" dirty="0"/>
              <a:t>3) </a:t>
            </a:r>
            <a:r>
              <a:rPr lang="cs-CZ" sz="3200" b="1" dirty="0"/>
              <a:t>stálost</a:t>
            </a:r>
            <a:r>
              <a:rPr lang="cs-CZ" sz="3200" dirty="0"/>
              <a:t>  </a:t>
            </a:r>
          </a:p>
          <a:p>
            <a:r>
              <a:rPr lang="cs-CZ" sz="3200" dirty="0"/>
              <a:t>4) </a:t>
            </a:r>
            <a:r>
              <a:rPr lang="cs-CZ" sz="3200" b="1" dirty="0"/>
              <a:t>základy položené v dětství</a:t>
            </a:r>
            <a:r>
              <a:rPr lang="cs-CZ" sz="3200" dirty="0"/>
              <a:t> – zvláště Biblické vzdělání</a:t>
            </a:r>
          </a:p>
          <a:p>
            <a:r>
              <a:rPr lang="cs-CZ" sz="3200" dirty="0"/>
              <a:t>5) </a:t>
            </a:r>
            <a:r>
              <a:rPr lang="cs-CZ" sz="3200" b="1" dirty="0"/>
              <a:t>nenech se odradit a pracuj na tom každý den</a:t>
            </a:r>
          </a:p>
          <a:p>
            <a:r>
              <a:rPr lang="cs-CZ" sz="3200" dirty="0"/>
              <a:t> </a:t>
            </a:r>
            <a:r>
              <a:rPr lang="cs-CZ" sz="3200" i="1" u="sng" dirty="0">
                <a:hlinkClick r:id="rId2"/>
              </a:rPr>
              <a:t>Římanům  12:2: </a:t>
            </a:r>
            <a:r>
              <a:rPr lang="cs-CZ" sz="3200" i="1" dirty="0"/>
              <a:t>A nepřipodobňujte se tomuto věku, nýbrž proměňujte se obnovou své mysli, abyste mohli zkoumat, co je Boží vůle, co je dobré, přijatelné a dokonalé.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2694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4499" y="0"/>
            <a:ext cx="1120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Je čas na změnu – jak na ni? </a:t>
            </a:r>
            <a:r>
              <a:rPr lang="cs-CZ" sz="3600" b="1" dirty="0"/>
              <a:t>    ZMĚNA</a:t>
            </a:r>
            <a:r>
              <a:rPr lang="cs-CZ" sz="3600" dirty="0"/>
              <a:t>/</a:t>
            </a:r>
            <a:r>
              <a:rPr lang="cs-CZ" sz="3600" b="1" dirty="0" err="1"/>
              <a:t>Y</a:t>
            </a:r>
            <a:r>
              <a:rPr lang="cs-CZ" sz="3600" b="1" dirty="0"/>
              <a:t>  V  ŽIVOTĚ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22880" y="693553"/>
            <a:ext cx="1148713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Aplikace:</a:t>
            </a:r>
            <a:endParaRPr lang="cs-CZ" sz="3200" dirty="0"/>
          </a:p>
          <a:p>
            <a:pPr marL="514350" lvl="0" indent="-514350">
              <a:buFont typeface="+mj-lt"/>
              <a:buAutoNum type="arabicPeriod"/>
            </a:pPr>
            <a:r>
              <a:rPr lang="cs-CZ" sz="3200" b="1" dirty="0"/>
              <a:t>změna je práce </a:t>
            </a:r>
            <a:r>
              <a:rPr lang="cs-CZ" sz="3200" dirty="0"/>
              <a:t>– něco to stojí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3200" b="1" dirty="0"/>
              <a:t>měj definovaný vzor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3200" b="1" dirty="0"/>
              <a:t>ne každý Tě bude povzbuzovat </a:t>
            </a:r>
            <a:r>
              <a:rPr lang="cs-CZ" sz="3200" dirty="0"/>
              <a:t>– najdi si povzbuzovatele k dobré  změně ve Tvém životě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3200" b="1" dirty="0"/>
              <a:t>nevzdávej to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3200" b="1" dirty="0"/>
              <a:t>nebuď nikdy spokojen s průměrností </a:t>
            </a:r>
            <a:r>
              <a:rPr lang="cs-CZ" sz="3200" dirty="0"/>
              <a:t>– směřuj k lepšímu a lepšímu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3200" b="1" dirty="0"/>
              <a:t>buď připraven a ochoten vykonat každý dobrý skutek</a:t>
            </a:r>
          </a:p>
          <a:p>
            <a:r>
              <a:rPr lang="cs-CZ" sz="3200" dirty="0"/>
              <a:t> </a:t>
            </a:r>
          </a:p>
          <a:p>
            <a:r>
              <a:rPr lang="cs-CZ" sz="3200" i="1" dirty="0"/>
              <a:t>Efezským 2: </a:t>
            </a:r>
            <a:r>
              <a:rPr lang="cs-CZ" sz="3200" i="1" u="sng" dirty="0">
                <a:hlinkClick r:id="rId2"/>
              </a:rPr>
              <a:t>10</a:t>
            </a:r>
            <a:r>
              <a:rPr lang="cs-CZ" sz="3200" i="1" dirty="0"/>
              <a:t>  Jsme přece jeho dílo! Bůh nás v Kristu Ježíši stvořil k dobrým skutkům, které předem připravil, abychom se jim věnovali.</a:t>
            </a:r>
            <a:endParaRPr lang="cs-CZ" sz="3200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E33FC661-5607-A04D-A47A-E2E90C0CDD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9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18E419-205D-854F-AF5D-A3EA847C0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76" y="-70885"/>
            <a:ext cx="9841424" cy="69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8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AC Slavkov, Jiří Pospíšil, 11.2.2018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81067" y="1763315"/>
            <a:ext cx="103582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Je čas na změnu – jak na ni?</a:t>
            </a:r>
          </a:p>
          <a:p>
            <a:endParaRPr lang="cs-CZ" sz="4800" dirty="0"/>
          </a:p>
          <a:p>
            <a:r>
              <a:rPr lang="cs-CZ" sz="6000" b="1" dirty="0"/>
              <a:t>                     ZMĚNA/</a:t>
            </a:r>
            <a:r>
              <a:rPr lang="cs-CZ" sz="6000" b="1" dirty="0" err="1"/>
              <a:t>Y</a:t>
            </a:r>
            <a:r>
              <a:rPr lang="cs-CZ" sz="6000" b="1" dirty="0"/>
              <a:t>  V  ŽIVOTĚ</a:t>
            </a:r>
          </a:p>
        </p:txBody>
      </p:sp>
    </p:spTree>
    <p:extLst>
      <p:ext uri="{BB962C8B-B14F-4D97-AF65-F5344CB8AC3E}">
        <p14:creationId xmlns:p14="http://schemas.microsoft.com/office/powerpoint/2010/main" val="281540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178A65-4AF9-0644-83A4-93B340D03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49" y="-92766"/>
            <a:ext cx="9506250" cy="7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903D5C3-4525-5B4C-A2A9-773F4A7BF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73" y="-464115"/>
            <a:ext cx="11437749" cy="761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2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C0D473-2828-0041-B2F8-C48AD207E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679" y="0"/>
            <a:ext cx="12491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B3E798-02F8-4A41-B4AF-54676562A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14" y="-83949"/>
            <a:ext cx="8880528" cy="710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2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AC9404-8AF7-9F42-8523-259B0BD3F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379" y="0"/>
            <a:ext cx="12454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7DE4EBA-5A93-864F-A729-B28F81D29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31" y="-9997"/>
            <a:ext cx="10905265" cy="686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18E419-205D-854F-AF5D-A3EA847C0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76" y="-70885"/>
            <a:ext cx="9841424" cy="69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6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06" id="{A55DF1DA-22EC-4DA4-B170-D3F0FF81047C}" vid="{3BFA2149-51D1-489C-9B65-4F9563B089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Hloubka</Template>
  <TotalTime>249</TotalTime>
  <Words>311</Words>
  <Application>Microsoft Macintosh PowerPoint</Application>
  <PresentationFormat>Širokoúhlá obrazovka</PresentationFormat>
  <Paragraphs>64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Corbel</vt:lpstr>
      <vt:lpstr>TF10001006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Jirka Pospíšil</dc:creator>
  <cp:lastModifiedBy>Jirka Pospíšil</cp:lastModifiedBy>
  <cp:revision>23</cp:revision>
  <dcterms:created xsi:type="dcterms:W3CDTF">2017-02-12T14:51:10Z</dcterms:created>
  <dcterms:modified xsi:type="dcterms:W3CDTF">2018-02-11T15:00:51Z</dcterms:modified>
</cp:coreProperties>
</file>