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8" r:id="rId3"/>
    <p:sldId id="293" r:id="rId4"/>
    <p:sldId id="294" r:id="rId5"/>
    <p:sldId id="295" r:id="rId6"/>
    <p:sldId id="292" r:id="rId7"/>
    <p:sldId id="291" r:id="rId8"/>
    <p:sldId id="286" r:id="rId9"/>
    <p:sldId id="287" r:id="rId10"/>
    <p:sldId id="281" r:id="rId11"/>
    <p:sldId id="288" r:id="rId12"/>
    <p:sldId id="289" r:id="rId13"/>
    <p:sldId id="29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52"/>
    <p:restoredTop sz="94674"/>
  </p:normalViewPr>
  <p:slideViewPr>
    <p:cSldViewPr snapToGrid="0" snapToObjects="1">
      <p:cViewPr varScale="1">
        <p:scale>
          <a:sx n="88" d="100"/>
          <a:sy n="88" d="100"/>
        </p:scale>
        <p:origin x="184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6/10/18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sword://CzeCSP/Skutky%2016:7" TargetMode="External"/><Relationship Id="rId3" Type="http://schemas.openxmlformats.org/officeDocument/2006/relationships/hyperlink" Target="sword://CzeCSP/Skutky%2016:2" TargetMode="External"/><Relationship Id="rId7" Type="http://schemas.openxmlformats.org/officeDocument/2006/relationships/hyperlink" Target="sword://CzeCSP/Skutky%2016:6" TargetMode="External"/><Relationship Id="rId2" Type="http://schemas.openxmlformats.org/officeDocument/2006/relationships/hyperlink" Target="sword://CzeCSP/Skutky%2016: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sword://CzeCSP/Skutky%2016:5" TargetMode="External"/><Relationship Id="rId11" Type="http://schemas.openxmlformats.org/officeDocument/2006/relationships/hyperlink" Target="sword://CzeCSP/Skutky%2016:10" TargetMode="External"/><Relationship Id="rId5" Type="http://schemas.openxmlformats.org/officeDocument/2006/relationships/hyperlink" Target="sword://CzeCSP/Skutky%2016:4" TargetMode="External"/><Relationship Id="rId10" Type="http://schemas.openxmlformats.org/officeDocument/2006/relationships/hyperlink" Target="sword://CzeCSP/Skutky%2016:9" TargetMode="External"/><Relationship Id="rId4" Type="http://schemas.openxmlformats.org/officeDocument/2006/relationships/hyperlink" Target="sword://CzeCSP/Skutky%2016:3" TargetMode="External"/><Relationship Id="rId9" Type="http://schemas.openxmlformats.org/officeDocument/2006/relationships/hyperlink" Target="sword://CzeCSP/Skutky%2016:8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Slavkov, Jiří Pospíšil, 10. 6. 2018</a:t>
            </a:r>
          </a:p>
        </p:txBody>
      </p:sp>
    </p:spTree>
    <p:extLst>
      <p:ext uri="{BB962C8B-B14F-4D97-AF65-F5344CB8AC3E}">
        <p14:creationId xmlns:p14="http://schemas.microsoft.com/office/powerpoint/2010/main" val="112461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Slavkov, Jiří Pospíšil, 10. 6. 2018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64499" y="0"/>
            <a:ext cx="11203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Je čas na změnu – jak na ni? </a:t>
            </a:r>
            <a:r>
              <a:rPr lang="cs-CZ" sz="3600" b="1" dirty="0"/>
              <a:t>    ZMĚNA</a:t>
            </a:r>
            <a:r>
              <a:rPr lang="cs-CZ" sz="3600" dirty="0"/>
              <a:t>/</a:t>
            </a:r>
            <a:r>
              <a:rPr lang="cs-CZ" sz="3600" b="1" dirty="0" err="1"/>
              <a:t>Y</a:t>
            </a:r>
            <a:r>
              <a:rPr lang="cs-CZ" sz="3600" b="1" dirty="0"/>
              <a:t>  V  ŽIVOTĚ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33698" y="646331"/>
            <a:ext cx="1148713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b="1" dirty="0"/>
              <a:t>Skutky 16: </a:t>
            </a:r>
            <a:r>
              <a:rPr lang="cs-CZ" sz="2700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</a:t>
            </a:r>
            <a:r>
              <a:rPr lang="cs-CZ" sz="2700" b="1" dirty="0"/>
              <a:t>-10</a:t>
            </a:r>
            <a:r>
              <a:rPr lang="cs-CZ" sz="2700" dirty="0"/>
              <a:t>  Přišel [také] do </a:t>
            </a:r>
            <a:r>
              <a:rPr lang="cs-CZ" sz="2700" dirty="0" err="1"/>
              <a:t>Derbe</a:t>
            </a:r>
            <a:r>
              <a:rPr lang="cs-CZ" sz="2700" dirty="0"/>
              <a:t> a do </a:t>
            </a:r>
            <a:r>
              <a:rPr lang="cs-CZ" sz="2700" dirty="0" err="1"/>
              <a:t>Lystry</a:t>
            </a:r>
            <a:r>
              <a:rPr lang="cs-CZ" sz="2700" dirty="0"/>
              <a:t>. A hle, byl tam jeden učedník jménem Timoteus syn věřící židovské ženy, </a:t>
            </a:r>
            <a:r>
              <a:rPr lang="cs-CZ" sz="2700" i="1" dirty="0"/>
              <a:t>jeho</a:t>
            </a:r>
            <a:r>
              <a:rPr lang="cs-CZ" sz="2700" dirty="0"/>
              <a:t> otec </a:t>
            </a:r>
            <a:r>
              <a:rPr lang="cs-CZ" sz="2700" i="1" dirty="0"/>
              <a:t>byl</a:t>
            </a:r>
            <a:r>
              <a:rPr lang="cs-CZ" sz="2700" dirty="0"/>
              <a:t> však Řek. </a:t>
            </a:r>
            <a:r>
              <a:rPr lang="cs-CZ" sz="27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cs-CZ" sz="2700" dirty="0"/>
              <a:t>  Bratři v </a:t>
            </a:r>
            <a:r>
              <a:rPr lang="cs-CZ" sz="2700" dirty="0" err="1"/>
              <a:t>Lystře</a:t>
            </a:r>
            <a:r>
              <a:rPr lang="cs-CZ" sz="2700" dirty="0"/>
              <a:t> a </a:t>
            </a:r>
            <a:r>
              <a:rPr lang="cs-CZ" sz="2700" dirty="0" err="1"/>
              <a:t>Ikonii</a:t>
            </a:r>
            <a:r>
              <a:rPr lang="cs-CZ" sz="2700" dirty="0"/>
              <a:t> o něm vydávali dobré svědectví. </a:t>
            </a:r>
            <a:r>
              <a:rPr lang="cs-CZ" sz="27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cs-CZ" sz="2700" dirty="0"/>
              <a:t>  Pavel chtěl, aby se s ním ⌈vydal na cestu⌉; vzal jej a obřezal kvůli Židům, kteří byli v oněch místech, neboť všichni věděli, že jeho otec byl Řek. </a:t>
            </a:r>
            <a:r>
              <a:rPr lang="cs-CZ" sz="27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cs-CZ" sz="2700" dirty="0"/>
              <a:t>  Když procházeli městy, předávali jim ustanovení, na nichž se usnesli apoštolové a starší v Jeruzalémě, aby </a:t>
            </a:r>
            <a:r>
              <a:rPr lang="cs-CZ" sz="2700" i="1" dirty="0"/>
              <a:t>je</a:t>
            </a:r>
            <a:r>
              <a:rPr lang="cs-CZ" sz="2700" dirty="0"/>
              <a:t> zachovávali. </a:t>
            </a:r>
            <a:r>
              <a:rPr lang="cs-CZ" sz="27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</a:t>
            </a:r>
            <a:r>
              <a:rPr lang="cs-CZ" sz="2700" dirty="0"/>
              <a:t>  A tak se sbory upevňovaly ve víře a denně početně rostly. </a:t>
            </a:r>
            <a:r>
              <a:rPr lang="cs-CZ" sz="27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cs-CZ" sz="2700" dirty="0"/>
              <a:t>  </a:t>
            </a:r>
            <a:r>
              <a:rPr lang="cs-CZ" sz="2700" i="1" dirty="0"/>
              <a:t>Potom</a:t>
            </a:r>
            <a:r>
              <a:rPr lang="cs-CZ" sz="2700" dirty="0"/>
              <a:t> prošli </a:t>
            </a:r>
            <a:r>
              <a:rPr lang="cs-CZ" sz="2700" dirty="0" err="1"/>
              <a:t>Frygií</a:t>
            </a:r>
            <a:r>
              <a:rPr lang="cs-CZ" sz="2700" dirty="0"/>
              <a:t> a </a:t>
            </a:r>
            <a:r>
              <a:rPr lang="cs-CZ" sz="2700" dirty="0" err="1"/>
              <a:t>galatskou</a:t>
            </a:r>
            <a:r>
              <a:rPr lang="cs-CZ" sz="2700" dirty="0"/>
              <a:t> krajinou, </a:t>
            </a:r>
            <a:r>
              <a:rPr lang="cs-CZ" sz="2700" i="1" dirty="0"/>
              <a:t>neboť</a:t>
            </a:r>
            <a:r>
              <a:rPr lang="cs-CZ" sz="2700" dirty="0"/>
              <a:t> Duch Svatý jim zabránil promluvit Slovo v Asii. </a:t>
            </a:r>
            <a:r>
              <a:rPr lang="cs-CZ" sz="2700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</a:t>
            </a:r>
            <a:r>
              <a:rPr lang="cs-CZ" sz="2700" dirty="0"/>
              <a:t>  Když přišli k </a:t>
            </a:r>
            <a:r>
              <a:rPr lang="cs-CZ" sz="2700" dirty="0" err="1"/>
              <a:t>Mysii</a:t>
            </a:r>
            <a:r>
              <a:rPr lang="cs-CZ" sz="2700" dirty="0"/>
              <a:t>, pokoušeli se dostat do </a:t>
            </a:r>
            <a:r>
              <a:rPr lang="cs-CZ" sz="2700" dirty="0" err="1"/>
              <a:t>Bithynie</a:t>
            </a:r>
            <a:r>
              <a:rPr lang="cs-CZ" sz="2700" dirty="0"/>
              <a:t>, ale [Ježíšův] Duch jim </a:t>
            </a:r>
            <a:r>
              <a:rPr lang="cs-CZ" sz="2700" i="1" dirty="0"/>
              <a:t>to</a:t>
            </a:r>
            <a:r>
              <a:rPr lang="cs-CZ" sz="2700" dirty="0"/>
              <a:t> nedovolil. </a:t>
            </a:r>
            <a:r>
              <a:rPr lang="cs-CZ" sz="2700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</a:t>
            </a:r>
            <a:r>
              <a:rPr lang="cs-CZ" sz="2700" dirty="0"/>
              <a:t>  Prošli tedy </a:t>
            </a:r>
            <a:r>
              <a:rPr lang="cs-CZ" sz="2700" dirty="0" err="1"/>
              <a:t>Mysii</a:t>
            </a:r>
            <a:r>
              <a:rPr lang="cs-CZ" sz="2700" dirty="0"/>
              <a:t> a sestoupili do </a:t>
            </a:r>
            <a:r>
              <a:rPr lang="cs-CZ" sz="2700" dirty="0" err="1"/>
              <a:t>Troady</a:t>
            </a:r>
            <a:r>
              <a:rPr lang="cs-CZ" sz="2700" dirty="0"/>
              <a:t>. </a:t>
            </a:r>
            <a:r>
              <a:rPr lang="cs-CZ" sz="2700" dirty="0"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cs-CZ" sz="2700" dirty="0"/>
              <a:t>  V noci se ukázalo Pavlovi vidění: stál </a:t>
            </a:r>
            <a:r>
              <a:rPr lang="cs-CZ" sz="2700" i="1" dirty="0"/>
              <a:t>před ním</a:t>
            </a:r>
            <a:r>
              <a:rPr lang="cs-CZ" sz="2700" dirty="0"/>
              <a:t> nějaký makedonský muž a prosil ho: „Přejdi do Makedonie a pomoz nám!“ </a:t>
            </a:r>
            <a:r>
              <a:rPr lang="cs-CZ" sz="2700" dirty="0"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cs-CZ" sz="2700" dirty="0"/>
              <a:t>  Jak uviděl to vidění, hned jsme se snažili vyjít do Makedonie, protože jsme nabyli přesvědčení, že nás Bůh povolal, abychom jim zvěstovali evangelium.</a:t>
            </a:r>
          </a:p>
        </p:txBody>
      </p:sp>
    </p:spTree>
    <p:extLst>
      <p:ext uri="{BB962C8B-B14F-4D97-AF65-F5344CB8AC3E}">
        <p14:creationId xmlns:p14="http://schemas.microsoft.com/office/powerpoint/2010/main" val="2437694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Slavkov, Jiří Pospíšil, 10. 6. 2018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64499" y="0"/>
            <a:ext cx="11203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Je čas na změnu – jak na ni? </a:t>
            </a:r>
            <a:r>
              <a:rPr lang="cs-CZ" sz="3600" b="1" dirty="0"/>
              <a:t>    NEOČEKÁVANÁ   ZMĚNA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81263" y="1259174"/>
            <a:ext cx="1148713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Co se tedy může stát:</a:t>
            </a:r>
          </a:p>
          <a:p>
            <a:endParaRPr lang="cs-CZ" sz="4800" dirty="0"/>
          </a:p>
          <a:p>
            <a:pPr marL="514350" lvl="0" indent="-514350">
              <a:buFont typeface="+mj-lt"/>
              <a:buAutoNum type="arabicPeriod"/>
            </a:pPr>
            <a:r>
              <a:rPr lang="cs-CZ" sz="4800" dirty="0"/>
              <a:t>Duch svatý zabránil (6)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4800" dirty="0"/>
              <a:t>pokoušeli jsme se a DS to nedovolil (7)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4800" dirty="0"/>
              <a:t>v tom se ukázalo Pavlovi vidění (9)</a:t>
            </a:r>
          </a:p>
        </p:txBody>
      </p:sp>
    </p:spTree>
    <p:extLst>
      <p:ext uri="{BB962C8B-B14F-4D97-AF65-F5344CB8AC3E}">
        <p14:creationId xmlns:p14="http://schemas.microsoft.com/office/powerpoint/2010/main" val="127132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Slavkov, Jiří Pospíšil, 10. 6. 2018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64499" y="0"/>
            <a:ext cx="11203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Je čas na změnu – jak na ni? </a:t>
            </a:r>
            <a:r>
              <a:rPr lang="cs-CZ" sz="3600" b="1" dirty="0"/>
              <a:t>    NEOČEKÁVANÁ   ZMĚNA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72775" y="780731"/>
            <a:ext cx="1148713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Jak být připraven: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3200" dirty="0"/>
              <a:t>přiznej si, že nemáš vše ve svých rukách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3200" dirty="0"/>
              <a:t>znej své povolání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3200" dirty="0"/>
              <a:t>měj zbudovaný silný charakter - připravený není nikdy zaskočen citát: </a:t>
            </a:r>
            <a:r>
              <a:rPr lang="cs-CZ" sz="32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Štěstí přeje připraveným!!!</a:t>
            </a:r>
            <a:endParaRPr lang="cs-CZ" sz="32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sz="3200" dirty="0"/>
              <a:t>vyber si k sobě prověřené lidi – viz. Timoteus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3200" dirty="0"/>
              <a:t>předvídej – co by se mohlo stát, kdyby…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3200" dirty="0"/>
              <a:t>polož si otázku: Co je lepší pro zvěstování evangelia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3200" dirty="0"/>
              <a:t>přijmi učení apoštolů</a:t>
            </a:r>
          </a:p>
          <a:p>
            <a:pPr lvl="0"/>
            <a:endParaRPr lang="cs-CZ" sz="3200" dirty="0"/>
          </a:p>
          <a:p>
            <a:pPr lvl="0"/>
            <a:r>
              <a:rPr lang="cs-CZ" sz="3200" b="1" dirty="0"/>
              <a:t>Výsledek: sbory(křesťané) se upevňovali ve víře a rostli!</a:t>
            </a:r>
          </a:p>
        </p:txBody>
      </p:sp>
    </p:spTree>
    <p:extLst>
      <p:ext uri="{BB962C8B-B14F-4D97-AF65-F5344CB8AC3E}">
        <p14:creationId xmlns:p14="http://schemas.microsoft.com/office/powerpoint/2010/main" val="234893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Slavkov, Jiří Pospíšil, 10. 6. 2018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81067" y="1763315"/>
            <a:ext cx="1035820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Je čas na změnu – jak na ni?</a:t>
            </a:r>
          </a:p>
          <a:p>
            <a:endParaRPr lang="cs-CZ" sz="4800" dirty="0"/>
          </a:p>
          <a:p>
            <a:r>
              <a:rPr lang="cs-CZ" sz="6000" b="1" dirty="0"/>
              <a:t>        NEOČEKÁVANÁ   ZMĚNA</a:t>
            </a:r>
          </a:p>
        </p:txBody>
      </p:sp>
    </p:spTree>
    <p:extLst>
      <p:ext uri="{BB962C8B-B14F-4D97-AF65-F5344CB8AC3E}">
        <p14:creationId xmlns:p14="http://schemas.microsoft.com/office/powerpoint/2010/main" val="262970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Slavkov, Jiří Pospíšil, 10. 6. 2018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81067" y="1763315"/>
            <a:ext cx="1035820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Je čas na změnu – jak na ni?</a:t>
            </a:r>
          </a:p>
          <a:p>
            <a:endParaRPr lang="cs-CZ" sz="4800" dirty="0"/>
          </a:p>
          <a:p>
            <a:r>
              <a:rPr lang="cs-CZ" sz="6000" b="1" dirty="0"/>
              <a:t>        NEOČEKÁVANÁ   ZMĚNA</a:t>
            </a:r>
          </a:p>
        </p:txBody>
      </p:sp>
    </p:spTree>
    <p:extLst>
      <p:ext uri="{BB962C8B-B14F-4D97-AF65-F5344CB8AC3E}">
        <p14:creationId xmlns:p14="http://schemas.microsoft.com/office/powerpoint/2010/main" val="281540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Slavkov, Jiří Pospíšil, 10. 6. 2018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75E06D2-70EC-B04A-B626-C1581B591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900" y="-329101"/>
            <a:ext cx="9758442" cy="731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066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Slavkov, Jiří Pospíšil, 10. 6. 2018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F1C643E-0451-A44F-9279-703FD7E1BA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31" y="0"/>
            <a:ext cx="120729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05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Slavkov, Jiří Pospíšil, 10. 6. 2018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F10270B-9E00-3A4A-912F-BCC928EC35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41514"/>
            <a:ext cx="11968396" cy="701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912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Slavkov, Jiří Pospíšil, 10. 6. 2018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81067" y="1763315"/>
            <a:ext cx="1035820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Je čas na změnu – jak na ni?</a:t>
            </a:r>
          </a:p>
          <a:p>
            <a:endParaRPr lang="cs-CZ" sz="4800" dirty="0"/>
          </a:p>
          <a:p>
            <a:r>
              <a:rPr lang="cs-CZ" sz="6000" b="1" dirty="0"/>
              <a:t>        NEOČEKÁVANÁ   ZMĚNA</a:t>
            </a:r>
          </a:p>
        </p:txBody>
      </p:sp>
    </p:spTree>
    <p:extLst>
      <p:ext uri="{BB962C8B-B14F-4D97-AF65-F5344CB8AC3E}">
        <p14:creationId xmlns:p14="http://schemas.microsoft.com/office/powerpoint/2010/main" val="216212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Slavkov, Jiří Pospíšil, 10. 6. 2018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64499" y="0"/>
            <a:ext cx="11203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Je čas na změnu – jak na ni? </a:t>
            </a:r>
            <a:r>
              <a:rPr lang="cs-CZ" sz="3600" b="1" dirty="0"/>
              <a:t>    NEOČEKÁVANÁ   ZMĚNA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81263" y="1259174"/>
            <a:ext cx="1148713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cs-CZ" sz="3200" dirty="0"/>
              <a:t>příklad 1. – Ivanovice n.H.</a:t>
            </a:r>
          </a:p>
          <a:p>
            <a:pPr marL="457200" indent="-457200">
              <a:buFont typeface="Arial" charset="0"/>
              <a:buChar char="•"/>
            </a:pPr>
            <a:endParaRPr lang="cs-CZ" sz="3200" dirty="0"/>
          </a:p>
          <a:p>
            <a:pPr marL="457200" indent="-457200">
              <a:buFont typeface="Arial" charset="0"/>
              <a:buChar char="•"/>
            </a:pPr>
            <a:r>
              <a:rPr lang="cs-CZ" sz="3200" dirty="0"/>
              <a:t>příklad 2. – změna ve službě</a:t>
            </a:r>
          </a:p>
          <a:p>
            <a:pPr marL="457200" indent="-457200">
              <a:buFont typeface="Arial" charset="0"/>
              <a:buChar char="•"/>
            </a:pPr>
            <a:endParaRPr lang="cs-CZ" sz="3200" dirty="0"/>
          </a:p>
          <a:p>
            <a:pPr marL="457200" indent="-457200">
              <a:buFont typeface="Arial" charset="0"/>
              <a:buChar char="•"/>
            </a:pPr>
            <a:r>
              <a:rPr lang="cs-CZ" sz="3200" dirty="0"/>
              <a:t>příklad 3. - iPhone</a:t>
            </a:r>
          </a:p>
          <a:p>
            <a:pPr marL="457200" indent="-457200">
              <a:buFont typeface="Arial" charset="0"/>
              <a:buChar char="•"/>
            </a:pPr>
            <a:endParaRPr lang="cs-CZ" sz="32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2334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Slavkov, Jiří Pospíšil, 10. 6. 2018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64499" y="0"/>
            <a:ext cx="11203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Je čas na změnu – jak na ni? </a:t>
            </a:r>
            <a:r>
              <a:rPr lang="cs-CZ" sz="3600" b="1" dirty="0"/>
              <a:t>    NEOČEKÁVANÁ   ZMĚNA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81263" y="1259174"/>
            <a:ext cx="1148713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Když věci změnu plánujeme</a:t>
            </a:r>
          </a:p>
          <a:p>
            <a:r>
              <a:rPr lang="cs-CZ" sz="3200" dirty="0"/>
              <a:t>   – můžeme sebe či lidi do změny zapojené připravit.</a:t>
            </a:r>
          </a:p>
          <a:p>
            <a:endParaRPr lang="cs-CZ" sz="3200" dirty="0"/>
          </a:p>
          <a:p>
            <a:endParaRPr lang="cs-CZ" sz="3200" dirty="0"/>
          </a:p>
          <a:p>
            <a:r>
              <a:rPr lang="cs-CZ" sz="3200" b="1" dirty="0"/>
              <a:t>Pokud přijde změna neočekávaná</a:t>
            </a:r>
          </a:p>
          <a:p>
            <a:r>
              <a:rPr lang="cs-CZ" sz="3200" dirty="0"/>
              <a:t>  – musíme být připraveni – proč ? Abychom změnu zvládli dobře!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8403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/>
              <a:t>AC Slavkov, Jiří Pospíšil, 10. 6. 2018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64499" y="0"/>
            <a:ext cx="11203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Je čas na změnu – jak na ni? </a:t>
            </a:r>
            <a:r>
              <a:rPr lang="cs-CZ" sz="3600" b="1" dirty="0"/>
              <a:t>    NEOČEKÁVANÁ   ZMĚNA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81263" y="1259174"/>
            <a:ext cx="114871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Někdy přijde neočekávaná změna:</a:t>
            </a:r>
          </a:p>
          <a:p>
            <a:endParaRPr lang="cs-CZ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3200" dirty="0"/>
              <a:t>změní se situace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3200" dirty="0"/>
              <a:t>přijde nějaký problém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3200" dirty="0"/>
              <a:t>někdo udělá něco jinak, než jsme předpokládali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3200" dirty="0"/>
              <a:t>zjistíme určitou věc, a je třeba na ni reagovat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cs-CZ" sz="3200" dirty="0"/>
              <a:t>jdeme špatnou cestou a Bůh do toho zasáhne, zastaví nás</a:t>
            </a:r>
          </a:p>
        </p:txBody>
      </p:sp>
    </p:spTree>
    <p:extLst>
      <p:ext uri="{BB962C8B-B14F-4D97-AF65-F5344CB8AC3E}">
        <p14:creationId xmlns:p14="http://schemas.microsoft.com/office/powerpoint/2010/main" val="379596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Hloubka</Template>
  <TotalTime>269</TotalTime>
  <Words>402</Words>
  <Application>Microsoft Macintosh PowerPoint</Application>
  <PresentationFormat>Širokoúhlá obrazovka</PresentationFormat>
  <Paragraphs>63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Corbel</vt:lpstr>
      <vt:lpstr>TF10001006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 Pospíšil</dc:creator>
  <cp:lastModifiedBy>Jirka Pospíšil</cp:lastModifiedBy>
  <cp:revision>30</cp:revision>
  <dcterms:created xsi:type="dcterms:W3CDTF">2017-02-12T14:51:10Z</dcterms:created>
  <dcterms:modified xsi:type="dcterms:W3CDTF">2018-06-10T14:56:58Z</dcterms:modified>
</cp:coreProperties>
</file>