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8" r:id="rId3"/>
    <p:sldId id="300" r:id="rId4"/>
    <p:sldId id="276" r:id="rId5"/>
    <p:sldId id="296" r:id="rId6"/>
    <p:sldId id="294" r:id="rId7"/>
    <p:sldId id="295" r:id="rId8"/>
    <p:sldId id="298" r:id="rId9"/>
    <p:sldId id="297" r:id="rId10"/>
    <p:sldId id="299" r:id="rId11"/>
    <p:sldId id="279" r:id="rId12"/>
    <p:sldId id="301" r:id="rId13"/>
    <p:sldId id="302" r:id="rId14"/>
    <p:sldId id="303" r:id="rId15"/>
    <p:sldId id="304" r:id="rId16"/>
    <p:sldId id="30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04"/>
    <p:restoredTop sz="94701"/>
  </p:normalViewPr>
  <p:slideViewPr>
    <p:cSldViewPr snapToGrid="0" snapToObjects="1">
      <p:cViewPr varScale="1">
        <p:scale>
          <a:sx n="68" d="100"/>
          <a:sy n="68" d="100"/>
        </p:scale>
        <p:origin x="224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8/12/18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8/12/18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8/12/18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8/12/18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8/12/18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8/12/18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8/12/18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8/12/18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8/12/18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8/12/18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8/12/18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8/12/18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8/12/18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8/12/18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8/12/18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8/12/18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8/12/18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8/12/18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2"/>
                </a:solidFill>
              </a:rPr>
              <a:t>AC Slavkov, Jiří Pospíšil, 12.8.2018</a:t>
            </a:r>
          </a:p>
        </p:txBody>
      </p:sp>
    </p:spTree>
    <p:extLst>
      <p:ext uri="{BB962C8B-B14F-4D97-AF65-F5344CB8AC3E}">
        <p14:creationId xmlns:p14="http://schemas.microsoft.com/office/powerpoint/2010/main" val="112461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A3E5738-B678-BE4B-8A03-AFC190B9C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1066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7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/>
              <a:t>AC Slavkov, Jiří Pospíšil, 12.8.2018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64499" y="0"/>
            <a:ext cx="11203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2"/>
                </a:solidFill>
              </a:rPr>
              <a:t>Postav svůj život na pevném základě </a:t>
            </a:r>
            <a:r>
              <a:rPr lang="cs-CZ" sz="3600" b="1" dirty="0">
                <a:solidFill>
                  <a:schemeClr val="tx2"/>
                </a:solidFill>
              </a:rPr>
              <a:t>    KROK do NEZNÁMA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10782" y="896161"/>
            <a:ext cx="114871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Šáhnout si na neviditelné, opřít se o to – být si tím jist...</a:t>
            </a:r>
          </a:p>
          <a:p>
            <a:endParaRPr lang="cs-CZ" sz="3200" dirty="0"/>
          </a:p>
          <a:p>
            <a:pPr lvl="0"/>
            <a:r>
              <a:rPr lang="cs-CZ" sz="3200" dirty="0"/>
              <a:t>Víra</a:t>
            </a:r>
          </a:p>
          <a:p>
            <a:pPr lvl="0"/>
            <a:endParaRPr lang="cs-CZ" sz="3200" dirty="0"/>
          </a:p>
          <a:p>
            <a:pPr lvl="0"/>
            <a:r>
              <a:rPr lang="cs-CZ" sz="3200" dirty="0"/>
              <a:t>Co to je ?</a:t>
            </a:r>
          </a:p>
          <a:p>
            <a:pPr lvl="0"/>
            <a:endParaRPr lang="cs-CZ" sz="3200" dirty="0"/>
          </a:p>
          <a:p>
            <a:r>
              <a:rPr lang="cs-CZ" sz="3200" dirty="0"/>
              <a:t>Definice víry:</a:t>
            </a:r>
          </a:p>
          <a:p>
            <a:endParaRPr lang="cs-CZ" sz="3200" dirty="0"/>
          </a:p>
          <a:p>
            <a:r>
              <a:rPr lang="cs-CZ" sz="3200" b="1" dirty="0"/>
              <a:t>Víra je naprostá důvěra, že se stane to, v co doufáme, a ona způsobuje, že nepochybujeme o tom, co nevidíme.       Žid 11:1 </a:t>
            </a:r>
          </a:p>
        </p:txBody>
      </p:sp>
    </p:spTree>
    <p:extLst>
      <p:ext uri="{BB962C8B-B14F-4D97-AF65-F5344CB8AC3E}">
        <p14:creationId xmlns:p14="http://schemas.microsoft.com/office/powerpoint/2010/main" val="213725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64499" y="0"/>
            <a:ext cx="11203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2"/>
                </a:solidFill>
              </a:rPr>
              <a:t>Postav svůj život na pevném základě </a:t>
            </a:r>
            <a:r>
              <a:rPr lang="cs-CZ" sz="3600" b="1" dirty="0">
                <a:solidFill>
                  <a:schemeClr val="tx2"/>
                </a:solidFill>
              </a:rPr>
              <a:t>    KROK do NEZNÁMA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17792" y="646331"/>
            <a:ext cx="1148713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1 Samuelova 17:26  David se tázal mužů, kteří u něho stáli: "Cože dostane muž, který zabije tohoto Pelištejce a sejme z Izraele potupu? Vždyť kdo je ten neobřezaný Pelištejec, že tupí řady živého Boha?"  1 Samuelova 17:32  David Saulovi řekl: "Člověk nesmí klesat na mysli. Tvůj služebník půjde s tím Pelištejcem bojovat." 33  Saul Davidovi odvětil: "Nemůžeš jít proti tomu Pelištejci a bojovat s ním. Jsi přece mladíček, kdežto on je bojovník od mládí." 34  David řekl Saulovi: "Tvůj služebník byl pastýřem ovcí svého otce. Když přišel lev anebo medvěd, aby odnesl ze stáda ovci, 35  hnal jsem se za ním a bil jsem ho a vyrval mu ji z tlamy. Když se proti mně postavil, chytil jsem ho za dolní čelist a bil jsem ho, až jsem ho usmrtil. 36  Tvůj služebník ubil jak lva, tak medvěda. A tomu neobřezanému Pelištejci se povede jako jednomu z nich, protože potupil řady živého Boha." 37  A David dodal: "Hospodin, který mě vytrhl ze spárů lva a medvěda, ten mě vytrhne i ze spárů tohoto Pelištejce." Saul tedy Davidovi řekl: "Jdi; Hospodin buď s tebou!"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99ED9A68-8A73-9244-8BD0-E60DCA0DC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26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/>
              <a:t>AC Slavkov, Jiří Pospíšil, 12.8.2018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64499" y="0"/>
            <a:ext cx="11203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2"/>
                </a:solidFill>
              </a:rPr>
              <a:t>Postav svůj život na pevném základě </a:t>
            </a:r>
            <a:r>
              <a:rPr lang="cs-CZ" sz="3600" b="1" dirty="0">
                <a:solidFill>
                  <a:schemeClr val="tx2"/>
                </a:solidFill>
              </a:rPr>
              <a:t>    KROK do NEZNÁMA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10782" y="896161"/>
            <a:ext cx="114871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cs-CZ" sz="3200" b="1" dirty="0"/>
              <a:t>O CO SE V ŽIVOTĚ OPÍRÁŠ</a:t>
            </a:r>
          </a:p>
          <a:p>
            <a:pPr marL="514350" indent="-514350">
              <a:buAutoNum type="arabicPeriod"/>
            </a:pPr>
            <a:endParaRPr lang="cs-CZ" sz="32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dirty="0"/>
              <a:t>zkušenost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dirty="0"/>
              <a:t>svědectví druhých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dirty="0"/>
              <a:t>rady moudrých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dirty="0"/>
              <a:t>moudrost  Bible</a:t>
            </a:r>
          </a:p>
          <a:p>
            <a:pPr marL="514350" indent="-514350">
              <a:buAutoNum type="arabicPeriod"/>
            </a:pPr>
            <a:endParaRPr lang="cs-CZ" sz="3200" b="1" dirty="0"/>
          </a:p>
          <a:p>
            <a:pPr marL="514350" indent="-514350">
              <a:buAutoNum type="arabicPeriod"/>
            </a:pPr>
            <a:endParaRPr lang="cs-CZ" sz="3200" b="1" dirty="0"/>
          </a:p>
          <a:p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55673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/>
              <a:t>AC Slavkov, Jiří Pospíšil, 12.8.2018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64499" y="0"/>
            <a:ext cx="11203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2"/>
                </a:solidFill>
              </a:rPr>
              <a:t>Postav svůj život na pevném základě </a:t>
            </a:r>
            <a:r>
              <a:rPr lang="cs-CZ" sz="3600" b="1" dirty="0">
                <a:solidFill>
                  <a:schemeClr val="tx2"/>
                </a:solidFill>
              </a:rPr>
              <a:t>    KROK do NEZNÁMA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10782" y="896161"/>
            <a:ext cx="114871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2.  KROK DO NEZNÁMA </a:t>
            </a:r>
          </a:p>
          <a:p>
            <a:pPr marL="514350" indent="-514350">
              <a:buAutoNum type="arabicPeriod"/>
            </a:pPr>
            <a:endParaRPr lang="cs-CZ" sz="32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dirty="0"/>
              <a:t>není možné poznat nové věci, pokud do nich nevstoupíš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dirty="0"/>
              <a:t>riskuj – říká se „Risk je zisk“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dirty="0"/>
              <a:t>zdravé riskování </a:t>
            </a:r>
            <a:r>
              <a:rPr lang="cs-CZ" sz="4000" dirty="0" err="1"/>
              <a:t>x</a:t>
            </a:r>
            <a:r>
              <a:rPr lang="cs-CZ" sz="4000" dirty="0"/>
              <a:t> hazard </a:t>
            </a:r>
          </a:p>
          <a:p>
            <a:endParaRPr lang="cs-CZ" sz="3200" b="1" dirty="0"/>
          </a:p>
          <a:p>
            <a:pPr marL="514350" indent="-514350">
              <a:buAutoNum type="arabicPeriod"/>
            </a:pPr>
            <a:endParaRPr lang="cs-CZ" sz="3200" b="1" dirty="0"/>
          </a:p>
          <a:p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56039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/>
              <a:t>AC Slavkov, Jiří Pospíšil, 12.8.2018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64499" y="0"/>
            <a:ext cx="11203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2"/>
                </a:solidFill>
              </a:rPr>
              <a:t>Postav svůj život na pevném základě </a:t>
            </a:r>
            <a:r>
              <a:rPr lang="cs-CZ" sz="3600" b="1" dirty="0">
                <a:solidFill>
                  <a:schemeClr val="tx2"/>
                </a:solidFill>
              </a:rPr>
              <a:t>    KROK do NEZNÁMA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34582" y="646331"/>
            <a:ext cx="1148713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                             C I T Á T </a:t>
            </a:r>
            <a:r>
              <a:rPr lang="cs-CZ" sz="3200" b="1" dirty="0" err="1"/>
              <a:t>Y</a:t>
            </a:r>
            <a:endParaRPr lang="cs-CZ" sz="3200" b="1" dirty="0"/>
          </a:p>
          <a:p>
            <a:r>
              <a:rPr lang="cs-CZ" sz="4000" dirty="0"/>
              <a:t>  „Nikdy nedosáhneš velkého úspěchu, </a:t>
            </a:r>
            <a:br>
              <a:rPr lang="cs-CZ" sz="4000" dirty="0"/>
            </a:br>
            <a:r>
              <a:rPr lang="cs-CZ" sz="4000" dirty="0"/>
              <a:t>     neriskuješ-li pád.”    </a:t>
            </a:r>
            <a:r>
              <a:rPr lang="cs-CZ" sz="4000" i="1" dirty="0"/>
              <a:t> William Feather</a:t>
            </a:r>
          </a:p>
          <a:p>
            <a:r>
              <a:rPr lang="cs-CZ" sz="4000" dirty="0"/>
              <a:t> </a:t>
            </a:r>
          </a:p>
          <a:p>
            <a:r>
              <a:rPr lang="cs-CZ" sz="4000" dirty="0"/>
              <a:t>  Citát o strachu - Vrabec v hrsti není lepší, než holub na střeše. Většina lidí však nechce riskovat chytání holuba, proto se raději spokojí s vrabcem. </a:t>
            </a:r>
            <a:r>
              <a:rPr lang="cs-CZ" sz="4000" i="1" dirty="0"/>
              <a:t>Talmer</a:t>
            </a:r>
          </a:p>
          <a:p>
            <a:r>
              <a:rPr lang="cs-CZ" sz="4000" dirty="0"/>
              <a:t> </a:t>
            </a:r>
          </a:p>
          <a:p>
            <a:r>
              <a:rPr lang="cs-CZ" sz="4000" dirty="0"/>
              <a:t>1. Tes 5: 21  Všechno však zkoušejte; co je dobré, to</a:t>
            </a:r>
            <a:br>
              <a:rPr lang="cs-CZ" sz="4000" dirty="0"/>
            </a:br>
            <a:r>
              <a:rPr lang="cs-CZ" sz="4000" dirty="0"/>
              <a:t>                        pevně držte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7352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11344C3-67C1-1A49-957E-C949048F7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366"/>
            <a:ext cx="12182475" cy="68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6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2"/>
                </a:solidFill>
              </a:rPr>
              <a:t>AC Slavkov, Jiří Pospíšil, 12.8.2018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2FC11DA-19A6-E44E-AA6D-F80EBFC4ECAA}"/>
              </a:ext>
            </a:extLst>
          </p:cNvPr>
          <p:cNvSpPr txBox="1"/>
          <p:nvPr/>
        </p:nvSpPr>
        <p:spPr>
          <a:xfrm>
            <a:off x="1002630" y="2169694"/>
            <a:ext cx="105396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/>
              <a:t>Vyhlížím církev, která vezme vážně Boží povolání </a:t>
            </a:r>
            <a:r>
              <a:rPr lang="mr-IN" sz="4400" dirty="0"/>
              <a:t>–</a:t>
            </a:r>
            <a:r>
              <a:rPr lang="cs-CZ" sz="4400" dirty="0"/>
              <a:t> bude tou, jakou ji chce Bůh mít!!!</a:t>
            </a:r>
          </a:p>
        </p:txBody>
      </p:sp>
    </p:spTree>
    <p:extLst>
      <p:ext uri="{BB962C8B-B14F-4D97-AF65-F5344CB8AC3E}">
        <p14:creationId xmlns:p14="http://schemas.microsoft.com/office/powerpoint/2010/main" val="281540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/>
              <a:t>AC Slavkov, Jiří Pospíšil, 12.8.2018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81067" y="1763315"/>
            <a:ext cx="1035820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Postav svůj život na pevném základě !!!</a:t>
            </a:r>
          </a:p>
          <a:p>
            <a:endParaRPr lang="cs-CZ" sz="4800" dirty="0"/>
          </a:p>
          <a:p>
            <a:r>
              <a:rPr lang="cs-CZ" sz="6000" b="1" dirty="0"/>
              <a:t>                 KROK do NEZNÁMA</a:t>
            </a:r>
          </a:p>
        </p:txBody>
      </p:sp>
    </p:spTree>
    <p:extLst>
      <p:ext uri="{BB962C8B-B14F-4D97-AF65-F5344CB8AC3E}">
        <p14:creationId xmlns:p14="http://schemas.microsoft.com/office/powerpoint/2010/main" val="395735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0C47C45-3128-814C-8081-89E0E0C9C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454" y="0"/>
            <a:ext cx="4849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6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/>
              <a:t>AC Slavkov, Jiří Pospíšil, 12.8.2018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81067" y="1763315"/>
            <a:ext cx="10358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příklad</a:t>
            </a:r>
          </a:p>
          <a:p>
            <a:endParaRPr lang="cs-CZ" sz="4800" dirty="0"/>
          </a:p>
          <a:p>
            <a:r>
              <a:rPr lang="cs-CZ" sz="4800" dirty="0"/>
              <a:t>Život je velmi vzácný– nepromarni ho !!!</a:t>
            </a:r>
          </a:p>
        </p:txBody>
      </p:sp>
    </p:spTree>
    <p:extLst>
      <p:ext uri="{BB962C8B-B14F-4D97-AF65-F5344CB8AC3E}">
        <p14:creationId xmlns:p14="http://schemas.microsoft.com/office/powerpoint/2010/main" val="217856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/>
              <a:t>AC Slavkov, Jiří Pospíšil, 12.8.2018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81067" y="1763315"/>
            <a:ext cx="1035820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Postav svůj život na pevném základě !!!</a:t>
            </a:r>
          </a:p>
          <a:p>
            <a:endParaRPr lang="cs-CZ" sz="4800" dirty="0"/>
          </a:p>
          <a:p>
            <a:r>
              <a:rPr lang="cs-CZ" sz="6000" b="1" dirty="0"/>
              <a:t>                 KROK do NEZNÁMA</a:t>
            </a:r>
          </a:p>
        </p:txBody>
      </p:sp>
    </p:spTree>
    <p:extLst>
      <p:ext uri="{BB962C8B-B14F-4D97-AF65-F5344CB8AC3E}">
        <p14:creationId xmlns:p14="http://schemas.microsoft.com/office/powerpoint/2010/main" val="184460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63D4668-B08B-D642-9B76-4EDF440B6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6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11344C3-67C1-1A49-957E-C949048F7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366"/>
            <a:ext cx="12182475" cy="68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897AF16-4E77-2C48-8FF0-0D46FF97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74" y="0"/>
            <a:ext cx="11390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5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F10001006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06" id="{A55DF1DA-22EC-4DA4-B170-D3F0FF81047C}" vid="{3BFA2149-51D1-489C-9B65-4F9563B089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Hloubka</Template>
  <TotalTime>296</TotalTime>
  <Words>266</Words>
  <Application>Microsoft Macintosh PowerPoint</Application>
  <PresentationFormat>Širokoúhlá obrazovka</PresentationFormat>
  <Paragraphs>53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Corbel</vt:lpstr>
      <vt:lpstr>Mangal</vt:lpstr>
      <vt:lpstr>TF10001006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Jirka Pospíšil</dc:creator>
  <cp:lastModifiedBy>Jirka Pospíšil</cp:lastModifiedBy>
  <cp:revision>32</cp:revision>
  <dcterms:created xsi:type="dcterms:W3CDTF">2017-02-12T14:51:10Z</dcterms:created>
  <dcterms:modified xsi:type="dcterms:W3CDTF">2018-08-12T13:48:18Z</dcterms:modified>
</cp:coreProperties>
</file>