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jpeg" ContentType="image/jpeg"/>
  <Override PartName="/ppt/media/image1.jpeg" ContentType="image/jpeg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60340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6173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25891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560340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86173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2589120" y="2438280"/>
            <a:ext cx="8915040" cy="1263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60340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86173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25891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560340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86173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2589120" y="2438280"/>
            <a:ext cx="8915040" cy="1263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560340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86173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25891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560340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 type="body"/>
          </p:nvPr>
        </p:nvSpPr>
        <p:spPr>
          <a:xfrm>
            <a:off x="86173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subTitle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ubTitle"/>
          </p:nvPr>
        </p:nvSpPr>
        <p:spPr>
          <a:xfrm>
            <a:off x="2589120" y="2438280"/>
            <a:ext cx="8915040" cy="1263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1" name="PlaceHolder 5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560340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86173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body"/>
          </p:nvPr>
        </p:nvSpPr>
        <p:spPr>
          <a:xfrm>
            <a:off x="25891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7" name="PlaceHolder 6"/>
          <p:cNvSpPr>
            <a:spLocks noGrp="1"/>
          </p:cNvSpPr>
          <p:nvPr>
            <p:ph type="body"/>
          </p:nvPr>
        </p:nvSpPr>
        <p:spPr>
          <a:xfrm>
            <a:off x="560340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78" name="PlaceHolder 7"/>
          <p:cNvSpPr>
            <a:spLocks noGrp="1"/>
          </p:cNvSpPr>
          <p:nvPr>
            <p:ph type="body"/>
          </p:nvPr>
        </p:nvSpPr>
        <p:spPr>
          <a:xfrm>
            <a:off x="86173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subTitle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subTitle"/>
          </p:nvPr>
        </p:nvSpPr>
        <p:spPr>
          <a:xfrm>
            <a:off x="2589120" y="2438280"/>
            <a:ext cx="8915040" cy="1263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24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28" name="PlaceHolder 4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35" name="PlaceHolder 3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0" name="PlaceHolder 5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89120" y="2438280"/>
            <a:ext cx="8915040" cy="1263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3" name="PlaceHolder 3"/>
          <p:cNvSpPr>
            <a:spLocks noGrp="1"/>
          </p:cNvSpPr>
          <p:nvPr>
            <p:ph type="body"/>
          </p:nvPr>
        </p:nvSpPr>
        <p:spPr>
          <a:xfrm>
            <a:off x="560340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4" name="PlaceHolder 4"/>
          <p:cNvSpPr>
            <a:spLocks noGrp="1"/>
          </p:cNvSpPr>
          <p:nvPr>
            <p:ph type="body"/>
          </p:nvPr>
        </p:nvSpPr>
        <p:spPr>
          <a:xfrm>
            <a:off x="8617320" y="518148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5" name="PlaceHolder 5"/>
          <p:cNvSpPr>
            <a:spLocks noGrp="1"/>
          </p:cNvSpPr>
          <p:nvPr>
            <p:ph type="body"/>
          </p:nvPr>
        </p:nvSpPr>
        <p:spPr>
          <a:xfrm>
            <a:off x="25891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6" name="PlaceHolder 6"/>
          <p:cNvSpPr>
            <a:spLocks noGrp="1"/>
          </p:cNvSpPr>
          <p:nvPr>
            <p:ph type="body"/>
          </p:nvPr>
        </p:nvSpPr>
        <p:spPr>
          <a:xfrm>
            <a:off x="560340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47" name="PlaceHolder 7"/>
          <p:cNvSpPr>
            <a:spLocks noGrp="1"/>
          </p:cNvSpPr>
          <p:nvPr>
            <p:ph type="body"/>
          </p:nvPr>
        </p:nvSpPr>
        <p:spPr>
          <a:xfrm>
            <a:off x="8617320" y="5562720"/>
            <a:ext cx="2870280" cy="3477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7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7157160" y="556272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258912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7157160" y="5181480"/>
            <a:ext cx="43502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2589120" y="5562720"/>
            <a:ext cx="8915040" cy="347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242852"/>
          </a:solidFill>
          <a:ln w="9360">
            <a:noFill/>
          </a:ln>
          <a:effectLst>
            <a:outerShdw dist="25560" dir="540000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7" name="PlaceHolder 28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Kliknutím lze upravit styl.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BD8DDEE-3572-41DD-8239-16EB097B716E}" type="datetime">
              <a:rPr b="0" lang="cs-CZ" sz="900" spc="-1" strike="noStrike">
                <a:solidFill>
                  <a:srgbClr val="8b8b8b"/>
                </a:solidFill>
                <a:latin typeface="Century Gothic"/>
              </a:rPr>
              <a:t>19. 11. 2018</a:t>
            </a:fld>
            <a:endParaRPr b="0" lang="cs-CZ" sz="900" spc="-1" strike="noStrike">
              <a:latin typeface="Times New Roman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0" name="CustomShape 31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rgbClr val="4a66a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" name="PlaceHolder 32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AAD7BA3-7A21-4EB8-87F2-AF6AA5E410B4}" type="slidenum">
              <a:rPr b="0" lang="cs-CZ" sz="2000" spc="-1" strike="noStrike">
                <a:solidFill>
                  <a:srgbClr val="feffff"/>
                </a:solidFill>
                <a:latin typeface="Century Gothic"/>
              </a:rPr>
              <a:t>&lt;číslo&gt;</a:t>
            </a:fld>
            <a:endParaRPr b="0" lang="cs-CZ" sz="2000" spc="-1" strike="noStrike">
              <a:latin typeface="Times New Roman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Klikněte pro úpravu formátu textu osnovy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404040"/>
                </a:solidFill>
                <a:latin typeface="Century Gothic"/>
              </a:rPr>
              <a:t>Druhá úroveň</a:t>
            </a:r>
            <a:endParaRPr b="0" lang="cs-CZ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Třetí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Čtvrtá úroveň osnovy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404040"/>
                </a:solidFill>
                <a:latin typeface="Century Gothic"/>
              </a:rPr>
              <a:t>Pátá úroveň osnovy</a:t>
            </a:r>
            <a:endParaRPr b="0" lang="cs-CZ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404040"/>
                </a:solidFill>
                <a:latin typeface="Century Gothic"/>
              </a:rPr>
              <a:t>Šestá úroveň</a:t>
            </a:r>
            <a:endParaRPr b="0" lang="cs-CZ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404040"/>
                </a:solidFill>
                <a:latin typeface="Century Gothic"/>
              </a:rPr>
              <a:t>Sedmá úroveň</a:t>
            </a:r>
            <a:endParaRPr b="0" lang="cs-CZ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2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83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242852"/>
          </a:solidFill>
          <a:ln w="9360">
            <a:noFill/>
          </a:ln>
          <a:effectLst>
            <a:outerShdw dist="25560" dir="540000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6" name="PlaceHolder 28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262626"/>
                </a:solidFill>
                <a:latin typeface="Century Gothic"/>
              </a:rPr>
              <a:t>Kliknutím lze upravit styl.</a:t>
            </a:r>
            <a:endParaRPr b="0" lang="cs-CZ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9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 marL="432000" indent="-324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Kliknutím lze upravit styly předlohy textu.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404040"/>
                </a:solidFill>
                <a:latin typeface="Century Gothic"/>
              </a:rPr>
              <a:t>Druhá úroveň</a:t>
            </a:r>
            <a:endParaRPr b="0" lang="cs-CZ" sz="16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404040"/>
                </a:solidFill>
                <a:latin typeface="Century Gothic"/>
              </a:rPr>
              <a:t>Třetí úroveň</a:t>
            </a:r>
            <a:endParaRPr b="0" lang="cs-CZ" sz="14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Čtvrtá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Pátá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C196B96-BBDE-45A4-A181-E49904ED418D}" type="datetime">
              <a:rPr b="0" lang="cs-CZ" sz="900" spc="-1" strike="noStrike">
                <a:solidFill>
                  <a:srgbClr val="8b8b8b"/>
                </a:solidFill>
                <a:latin typeface="Century Gothic"/>
              </a:rPr>
              <a:t>19. 11. 2018</a:t>
            </a:fld>
            <a:endParaRPr b="0" lang="cs-CZ" sz="900" spc="-1" strike="noStrike">
              <a:latin typeface="Times New Roman"/>
            </a:endParaRPr>
          </a:p>
        </p:txBody>
      </p:sp>
      <p:sp>
        <p:nvSpPr>
          <p:cNvPr id="99" name="PlaceHolder 31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00" name="CustomShape 32"/>
          <p:cNvSpPr/>
          <p:nvPr/>
        </p:nvSpPr>
        <p:spPr>
          <a:xfrm flipV="1">
            <a:off x="-4320" y="71424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4a66a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PlaceHolder 33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B3AD870-2B80-4044-A803-633B3518D0F8}" type="slidenum">
              <a:rPr b="0" lang="cs-CZ" sz="2000" spc="-1" strike="noStrike">
                <a:solidFill>
                  <a:srgbClr val="feffff"/>
                </a:solidFill>
                <a:latin typeface="Century Gothic"/>
              </a:rPr>
              <a:t>&lt;číslo&gt;</a:t>
            </a:fld>
            <a:endParaRPr b="0" lang="cs-CZ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39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5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6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51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52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4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242852"/>
          </a:solidFill>
          <a:ln w="9360">
            <a:noFill/>
          </a:ln>
          <a:effectLst>
            <a:outerShdw dist="25560" dir="540000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65" name="PlaceHolder 28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262626"/>
                </a:solidFill>
                <a:latin typeface="Century Gothic"/>
              </a:rPr>
              <a:t>Kliknutím lze upravit styl.</a:t>
            </a:r>
            <a:endParaRPr b="0" lang="cs-CZ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6" name="PlaceHolder 29"/>
          <p:cNvSpPr>
            <a:spLocks noGrp="1"/>
          </p:cNvSpPr>
          <p:nvPr>
            <p:ph type="body"/>
          </p:nvPr>
        </p:nvSpPr>
        <p:spPr>
          <a:xfrm>
            <a:off x="2939400" y="1972800"/>
            <a:ext cx="3992400" cy="576000"/>
          </a:xfrm>
          <a:prstGeom prst="rect">
            <a:avLst/>
          </a:prstGeom>
        </p:spPr>
        <p:txBody>
          <a:bodyPr anchor="b"/>
          <a:p>
            <a:pPr marL="432000" indent="-324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Kliknutím lze upravit styly předlohy textu.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67" name="PlaceHolder 30"/>
          <p:cNvSpPr>
            <a:spLocks noGrp="1"/>
          </p:cNvSpPr>
          <p:nvPr>
            <p:ph type="body"/>
          </p:nvPr>
        </p:nvSpPr>
        <p:spPr>
          <a:xfrm>
            <a:off x="2589120" y="2548800"/>
            <a:ext cx="4342680" cy="335376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Kliknutím lze upravit styly předlohy textu.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600" spc="-1" strike="noStrike">
                <a:solidFill>
                  <a:srgbClr val="404040"/>
                </a:solidFill>
                <a:latin typeface="Century Gothic"/>
              </a:rPr>
              <a:t>Druhá úroveň</a:t>
            </a:r>
            <a:endParaRPr b="0" lang="cs-CZ" sz="1600" spc="-1" strike="noStrike">
              <a:solidFill>
                <a:srgbClr val="404040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400" spc="-1" strike="noStrike">
                <a:solidFill>
                  <a:srgbClr val="404040"/>
                </a:solidFill>
                <a:latin typeface="Century Gothic"/>
              </a:rPr>
              <a:t>Třetí úroveň</a:t>
            </a:r>
            <a:endParaRPr b="0" lang="cs-CZ" sz="1400" spc="-1" strike="noStrike">
              <a:solidFill>
                <a:srgbClr val="404040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Čtvrtá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Pátá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68" name="PlaceHolder 31"/>
          <p:cNvSpPr>
            <a:spLocks noGrp="1"/>
          </p:cNvSpPr>
          <p:nvPr>
            <p:ph type="body"/>
          </p:nvPr>
        </p:nvSpPr>
        <p:spPr>
          <a:xfrm>
            <a:off x="7506720" y="1969560"/>
            <a:ext cx="3998520" cy="5760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Kliknutím lze upravit styly předlohy textu.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69" name="PlaceHolder 32"/>
          <p:cNvSpPr>
            <a:spLocks noGrp="1"/>
          </p:cNvSpPr>
          <p:nvPr>
            <p:ph type="body"/>
          </p:nvPr>
        </p:nvSpPr>
        <p:spPr>
          <a:xfrm>
            <a:off x="7166880" y="2545560"/>
            <a:ext cx="4338360" cy="335376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Kliknutím lze upravit styly předlohy textu.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600" spc="-1" strike="noStrike">
                <a:solidFill>
                  <a:srgbClr val="404040"/>
                </a:solidFill>
                <a:latin typeface="Century Gothic"/>
              </a:rPr>
              <a:t>Druhá úroveň</a:t>
            </a:r>
            <a:endParaRPr b="0" lang="cs-CZ" sz="1600" spc="-1" strike="noStrike">
              <a:solidFill>
                <a:srgbClr val="404040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400" spc="-1" strike="noStrike">
                <a:solidFill>
                  <a:srgbClr val="404040"/>
                </a:solidFill>
                <a:latin typeface="Century Gothic"/>
              </a:rPr>
              <a:t>Třetí úroveň</a:t>
            </a:r>
            <a:endParaRPr b="0" lang="cs-CZ" sz="1400" spc="-1" strike="noStrike">
              <a:solidFill>
                <a:srgbClr val="404040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Čtvrtá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1200" spc="-1" strike="noStrike">
                <a:solidFill>
                  <a:srgbClr val="404040"/>
                </a:solidFill>
                <a:latin typeface="Century Gothic"/>
              </a:rPr>
              <a:t>Pátá úroveň</a:t>
            </a:r>
            <a:endParaRPr b="0" lang="cs-CZ" sz="12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70" name="PlaceHolder 33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E475CE3-EB54-4363-9DE5-4823C80E4BB3}" type="datetime">
              <a:rPr b="0" lang="cs-CZ" sz="900" spc="-1" strike="noStrike">
                <a:solidFill>
                  <a:srgbClr val="8b8b8b"/>
                </a:solidFill>
                <a:latin typeface="Century Gothic"/>
              </a:rPr>
              <a:t>19. 11. 2018</a:t>
            </a:fld>
            <a:endParaRPr b="0" lang="cs-CZ" sz="900" spc="-1" strike="noStrike">
              <a:latin typeface="Times New Roman"/>
            </a:endParaRPr>
          </a:p>
        </p:txBody>
      </p:sp>
      <p:sp>
        <p:nvSpPr>
          <p:cNvPr id="171" name="PlaceHolder 34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2" name="CustomShape 35"/>
          <p:cNvSpPr/>
          <p:nvPr/>
        </p:nvSpPr>
        <p:spPr>
          <a:xfrm flipV="1">
            <a:off x="-4320" y="71424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4a66a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PlaceHolder 36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A92C891-6D2D-495E-BF39-290C1CC62568}" type="slidenum">
              <a:rPr b="0" lang="cs-CZ" sz="2000" spc="-1" strike="noStrike">
                <a:solidFill>
                  <a:srgbClr val="feffff"/>
                </a:solidFill>
                <a:latin typeface="Century Gothic"/>
              </a:rPr>
              <a:t>&lt;číslo&gt;</a:t>
            </a:fld>
            <a:endParaRPr b="0" lang="cs-CZ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11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2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22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242852"/>
          </a:solidFill>
          <a:ln w="9360">
            <a:noFill/>
          </a:ln>
          <a:effectLst>
            <a:outerShdw dist="25560" dir="540000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37" name="PlaceHolder 28"/>
          <p:cNvSpPr>
            <a:spLocks noGrp="1"/>
          </p:cNvSpPr>
          <p:nvPr>
            <p:ph type="title"/>
          </p:nvPr>
        </p:nvSpPr>
        <p:spPr>
          <a:xfrm>
            <a:off x="2589120" y="609480"/>
            <a:ext cx="8915040" cy="3116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Century Gothic"/>
              </a:rPr>
              <a:t>Kliknutím lze upravit styl.</a:t>
            </a:r>
            <a:endParaRPr b="0" lang="cs-CZ" sz="4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38" name="PlaceHolder 29"/>
          <p:cNvSpPr>
            <a:spLocks noGrp="1"/>
          </p:cNvSpPr>
          <p:nvPr>
            <p:ph type="body"/>
          </p:nvPr>
        </p:nvSpPr>
        <p:spPr>
          <a:xfrm>
            <a:off x="2589120" y="4354200"/>
            <a:ext cx="8915040" cy="1555560"/>
          </a:xfrm>
          <a:prstGeom prst="rect">
            <a:avLst/>
          </a:prstGeom>
        </p:spPr>
        <p:txBody>
          <a:bodyPr anchor="ctr">
            <a:normAutofit/>
          </a:bodyPr>
          <a:p>
            <a:pPr marL="432000" indent="-324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595959"/>
                </a:solidFill>
                <a:latin typeface="Century Gothic"/>
              </a:rPr>
              <a:t>Kliknutím lze upravit styly předlohy textu.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39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2A1BE08-FA55-4CDE-A7FE-672369FB2A45}" type="datetime">
              <a:rPr b="0" lang="cs-CZ" sz="900" spc="-1" strike="noStrike">
                <a:solidFill>
                  <a:srgbClr val="8b8b8b"/>
                </a:solidFill>
                <a:latin typeface="Century Gothic"/>
              </a:rPr>
              <a:t>19. 11. 2018</a:t>
            </a:fld>
            <a:endParaRPr b="0" lang="cs-CZ" sz="900" spc="-1" strike="noStrike">
              <a:latin typeface="Times New Roman"/>
            </a:endParaRPr>
          </a:p>
        </p:txBody>
      </p:sp>
      <p:sp>
        <p:nvSpPr>
          <p:cNvPr id="240" name="PlaceHolder 31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41" name="CustomShape 32"/>
          <p:cNvSpPr/>
          <p:nvPr/>
        </p:nvSpPr>
        <p:spPr>
          <a:xfrm flipV="1">
            <a:off x="-4320" y="317808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4a66a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PlaceHolder 33"/>
          <p:cNvSpPr>
            <a:spLocks noGrp="1"/>
          </p:cNvSpPr>
          <p:nvPr>
            <p:ph type="sldNum"/>
          </p:nvPr>
        </p:nvSpPr>
        <p:spPr>
          <a:xfrm>
            <a:off x="531720" y="324396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E632696-4A24-4066-9399-08067718A8A7}" type="slidenum">
              <a:rPr b="0" lang="cs-CZ" sz="2000" spc="-1" strike="noStrike">
                <a:solidFill>
                  <a:srgbClr val="feffff"/>
                </a:solidFill>
                <a:latin typeface="Century Gothic"/>
              </a:rPr>
              <a:t>&lt;číslo&gt;</a:t>
            </a:fld>
            <a:endParaRPr b="0" lang="cs-CZ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80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1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2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3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4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5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6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7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8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0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1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42852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92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293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5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6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7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8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9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0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1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2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3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4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4285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0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242852"/>
          </a:solidFill>
          <a:ln w="9360">
            <a:noFill/>
          </a:ln>
          <a:effectLst>
            <a:outerShdw dist="25560" dir="540000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06" name="PlaceHolder 28"/>
          <p:cNvSpPr>
            <a:spLocks noGrp="1"/>
          </p:cNvSpPr>
          <p:nvPr>
            <p:ph type="title"/>
          </p:nvPr>
        </p:nvSpPr>
        <p:spPr>
          <a:xfrm>
            <a:off x="2589120" y="2438280"/>
            <a:ext cx="8915040" cy="272448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Century Gothic"/>
              </a:rPr>
              <a:t>Kliknutím lze upravit styl.</a:t>
            </a:r>
            <a:endParaRPr b="0" lang="cs-CZ" sz="4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07" name="PlaceHolder 29"/>
          <p:cNvSpPr>
            <a:spLocks noGrp="1"/>
          </p:cNvSpPr>
          <p:nvPr>
            <p:ph type="body"/>
          </p:nvPr>
        </p:nvSpPr>
        <p:spPr>
          <a:xfrm>
            <a:off x="2589120" y="5181480"/>
            <a:ext cx="8915040" cy="72936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595959"/>
                </a:solidFill>
                <a:latin typeface="Century Gothic"/>
              </a:rPr>
              <a:t>Kliknutím lze upravit styly předlohy textu.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08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8EFBFFD-0FF3-4F67-B9E5-2A6F005DA7F1}" type="datetime">
              <a:rPr b="0" lang="cs-CZ" sz="900" spc="-1" strike="noStrike">
                <a:solidFill>
                  <a:srgbClr val="8b8b8b"/>
                </a:solidFill>
                <a:latin typeface="Century Gothic"/>
              </a:rPr>
              <a:t>19. 11. 2018</a:t>
            </a:fld>
            <a:endParaRPr b="0" lang="cs-CZ" sz="900" spc="-1" strike="noStrike">
              <a:latin typeface="Times New Roman"/>
            </a:endParaRPr>
          </a:p>
        </p:txBody>
      </p:sp>
      <p:sp>
        <p:nvSpPr>
          <p:cNvPr id="309" name="PlaceHolder 31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10" name="CustomShape 32"/>
          <p:cNvSpPr/>
          <p:nvPr/>
        </p:nvSpPr>
        <p:spPr>
          <a:xfrm flipV="1">
            <a:off x="-4320" y="491184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4a66a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PlaceHolder 33"/>
          <p:cNvSpPr>
            <a:spLocks noGrp="1"/>
          </p:cNvSpPr>
          <p:nvPr>
            <p:ph type="sldNum"/>
          </p:nvPr>
        </p:nvSpPr>
        <p:spPr>
          <a:xfrm>
            <a:off x="531720" y="498312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2C54B89-E62D-416E-A4D2-7E651A0E4BFC}" type="slidenum">
              <a:rPr b="0" lang="cs-CZ" sz="2000" spc="-1" strike="noStrike">
                <a:solidFill>
                  <a:srgbClr val="feffff"/>
                </a:solidFill>
                <a:latin typeface="Century Gothic"/>
              </a:rPr>
              <a:t>&lt;číslo&gt;</a:t>
            </a:fld>
            <a:endParaRPr b="0" lang="cs-CZ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hyperlink" Target="http://biblenet.cz/b/Cor1/13#v4" TargetMode="External"/><Relationship Id="rId3" Type="http://schemas.openxmlformats.org/officeDocument/2006/relationships/hyperlink" Target="http://biblenet.cz/b/Cor1/13#v4" TargetMode="External"/><Relationship Id="rId4" Type="http://schemas.openxmlformats.org/officeDocument/2006/relationships/hyperlink" Target="http://biblenet.cz/b/Cor1/13#v4" TargetMode="External"/><Relationship Id="rId5" Type="http://schemas.openxmlformats.org/officeDocument/2006/relationships/hyperlink" Target="http://biblenet.cz/b/Cor1/13#v4" TargetMode="External"/><Relationship Id="rId6" Type="http://schemas.openxmlformats.org/officeDocument/2006/relationships/hyperlink" Target="http://biblenet.cz/b/Cor1/13#v5" TargetMode="External"/><Relationship Id="rId7" Type="http://schemas.openxmlformats.org/officeDocument/2006/relationships/hyperlink" Target="http://biblenet.cz/b/Cor1/13#v6" TargetMode="External"/><Relationship Id="rId8" Type="http://schemas.openxmlformats.org/officeDocument/2006/relationships/hyperlink" Target="http://biblenet.cz/b/Cor1/13#v7" TargetMode="External"/><Relationship Id="rId9" Type="http://schemas.openxmlformats.org/officeDocument/2006/relationships/hyperlink" Target="http://biblenet.cz/b/Cor1/13#v8" TargetMode="External"/><Relationship Id="rId10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 txBox="1"/>
          <p:nvPr/>
        </p:nvSpPr>
        <p:spPr>
          <a:xfrm>
            <a:off x="2304000" y="2448000"/>
            <a:ext cx="8915040" cy="31384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cs-CZ" sz="8000" spc="-1" strike="noStrike">
                <a:solidFill>
                  <a:srgbClr val="262626"/>
                </a:solidFill>
                <a:latin typeface="Century Gothic"/>
              </a:rPr>
              <a:t>Základy křesťanské víry</a:t>
            </a:r>
            <a:endParaRPr b="0" lang="cs-CZ" sz="80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Pokání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6" name="TextShape 2"/>
          <p:cNvSpPr txBox="1"/>
          <p:nvPr/>
        </p:nvSpPr>
        <p:spPr>
          <a:xfrm>
            <a:off x="2100960" y="2160000"/>
            <a:ext cx="8411040" cy="3960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6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Matouš 3:18</a:t>
            </a:r>
            <a:br/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Neste tedy ovoce, které ukazuje, že činíte pokání.</a:t>
            </a: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Lukáš 15:7</a:t>
            </a:r>
            <a:br/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Pravím vám, že právě tak bude v nebi větší radost nad jedním hříšníkem, který činí pokání, než nad devadesáti devíti spravedlivými, kteří pokání nepotřebují.</a:t>
            </a: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800" spc="-1" strike="noStrike">
                <a:solidFill>
                  <a:srgbClr val="404040"/>
                </a:solidFill>
                <a:latin typeface="Century Gothic"/>
              </a:rPr>
              <a:t>Odvrátit se o 180°</a:t>
            </a: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9" dur="indefinite" restart="never" nodeType="tmRoot">
          <p:childTnLst>
            <p:seq>
              <p:cTn id="150" dur="indefinite" nodeType="mainSeq">
                <p:childTnLst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 additive="repl">
                                        <p:cTn id="155" dur="500"/>
                                        <p:tgtEl>
                                          <p:spTgt spid="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clickEffect" fill="hold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 additive="repl">
                                        <p:cTn id="160" dur="500"/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 additive="repl">
                                        <p:cTn id="165" dur="500"/>
                                        <p:tgtEl>
                                          <p:spTgt spid="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Znovuzrození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8" name="TextShape 2"/>
          <p:cNvSpPr txBox="1"/>
          <p:nvPr/>
        </p:nvSpPr>
        <p:spPr>
          <a:xfrm>
            <a:off x="187200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1. Janův 3:9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Kdo je narozen z Boha, nedopouští se hříchu, protože Boží símě v něm zůstává; ba ani nemůže hřešit, protože se narodil z Boha.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1. Janův 4:7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Milovaní, milujme se navzájem, neboť láska je z Boha, a každý, kdo miluje, z Boha se narodil a Boha zná.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6" dur="indefinite" restart="never" nodeType="tmRoot">
          <p:childTnLst>
            <p:seq>
              <p:cTn id="167" dur="indefinite" nodeType="mainSeq">
                <p:childTnLst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2" dur="500" fill="hold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3" dur="500" fill="hold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4" dur="500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9" dur="500" fill="hold"/>
                                        <p:tgtEl>
                                          <p:spTgt spid="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500" fill="hold"/>
                                        <p:tgtEl>
                                          <p:spTgt spid="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1" dur="500"/>
                                        <p:tgtEl>
                                          <p:spTgt spid="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Křest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70" name="TextShape 2"/>
          <p:cNvSpPr txBox="1"/>
          <p:nvPr/>
        </p:nvSpPr>
        <p:spPr>
          <a:xfrm>
            <a:off x="2232000" y="217296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Skutky apoštolů 2:38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Petr jim odpověděl: „Obraťte se a každý z vás ať přijme křest ve jménu Ježíše Krista na odpuštění svých hříchů, a dostanete dar Ducha svatého.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2" dur="indefinite" restart="never" nodeType="tmRoot">
          <p:childTnLst>
            <p:seq>
              <p:cTn id="183" dur="indefinite" nodeType="mainSeq">
                <p:childTnLst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3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8" dur="1000" fill="hold"/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9" dur="1000" fill="hold"/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1000" fill="hold"/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1" dur="1000"/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Evangelium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72" name="TextShape 2"/>
          <p:cNvSpPr txBox="1"/>
          <p:nvPr/>
        </p:nvSpPr>
        <p:spPr>
          <a:xfrm>
            <a:off x="2100960" y="208800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16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Marek 16:15 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A řekl jim: „Jděte do celého světa a kažte evangelium všemu stvoření.</a:t>
            </a: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Skutky apoštolů 20:24 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Ale já nepřikládám svému životu žádnou jinou cenu, než abych dokončil svůj běh a splnil úkol, který jsem dostal od Pána Ježíše: hlásat evangelium o Boží milosti</a:t>
            </a:r>
            <a:r>
              <a:rPr b="0" lang="cs-CZ" sz="2000" spc="-1" strike="noStrike">
                <a:solidFill>
                  <a:srgbClr val="404040"/>
                </a:solidFill>
                <a:latin typeface="Century Gothic"/>
              </a:rPr>
              <a:t>.</a:t>
            </a:r>
            <a:endParaRPr b="0" lang="cs-CZ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– </a:t>
            </a:r>
            <a:r>
              <a:rPr b="0" lang="cs-CZ" sz="4800" spc="-1" strike="noStrike">
                <a:solidFill>
                  <a:srgbClr val="262626"/>
                </a:solidFill>
                <a:latin typeface="Century Gothic"/>
              </a:rPr>
              <a:t>Osobní vztah a růst</a:t>
            </a:r>
            <a:endParaRPr b="0" lang="cs-CZ" sz="4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74" name="TextShape 2"/>
          <p:cNvSpPr txBox="1"/>
          <p:nvPr/>
        </p:nvSpPr>
        <p:spPr>
          <a:xfrm>
            <a:off x="2100960" y="2009160"/>
            <a:ext cx="8915040" cy="38948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Židům 512 – 13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Za takovou dobu už byste měli být sami učiteli, a zatím opět potřebujete, aby vás někdo učil abecedě Boží řeči; potřebujete mléko, ne hutný pokrm. Každý, kdo potřebuje mléko, protože nepřivykl slovu spravedlnosti, je jako nemluvně</a:t>
            </a: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.</a:t>
            </a: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2" dur="indefinite" restart="never" nodeType="tmRoot">
          <p:childTnLst>
            <p:seq>
              <p:cTn id="193" dur="indefinite" nodeType="mainSeq">
                <p:childTnLst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98" dur="2000"/>
                                        <p:tgtEl>
                                          <p:spTgt spid="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extShape 1"/>
          <p:cNvSpPr txBox="1"/>
          <p:nvPr/>
        </p:nvSpPr>
        <p:spPr>
          <a:xfrm>
            <a:off x="2032560" y="43200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Ovoce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76" name="TextShape 2"/>
          <p:cNvSpPr txBox="1"/>
          <p:nvPr/>
        </p:nvSpPr>
        <p:spPr>
          <a:xfrm>
            <a:off x="2130840" y="1736280"/>
            <a:ext cx="5213160" cy="3375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1000"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Láska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Radost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Pokoj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Trpělivost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Laskavost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Dobrota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Věrnost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Tichost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Sebeovládání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Spravedlnost 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Pravda</a:t>
            </a:r>
            <a:br/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Odpuštění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Svoboda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Milost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Společenství</a:t>
            </a: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377" name="Picture 2" descr=""/>
          <p:cNvPicPr/>
          <p:nvPr/>
        </p:nvPicPr>
        <p:blipFill>
          <a:blip r:embed="rId1"/>
          <a:srcRect l="13292" t="4640" r="12466" b="4490"/>
          <a:stretch/>
        </p:blipFill>
        <p:spPr>
          <a:xfrm>
            <a:off x="7681680" y="1264680"/>
            <a:ext cx="4313880" cy="5280120"/>
          </a:xfrm>
          <a:prstGeom prst="rect">
            <a:avLst/>
          </a:prstGeom>
          <a:ln>
            <a:noFill/>
          </a:ln>
        </p:spPr>
      </p:pic>
      <p:sp>
        <p:nvSpPr>
          <p:cNvPr id="378" name="CustomShape 3"/>
          <p:cNvSpPr/>
          <p:nvPr/>
        </p:nvSpPr>
        <p:spPr>
          <a:xfrm>
            <a:off x="5581800" y="2374560"/>
            <a:ext cx="110520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9" name="CustomShape 4"/>
          <p:cNvSpPr/>
          <p:nvPr/>
        </p:nvSpPr>
        <p:spPr>
          <a:xfrm>
            <a:off x="1835280" y="1604880"/>
            <a:ext cx="5220360" cy="3357000"/>
          </a:xfrm>
          <a:prstGeom prst="wedgeRoundRectCallout">
            <a:avLst>
              <a:gd name="adj1" fmla="val 65813"/>
              <a:gd name="adj2" fmla="val -12296"/>
              <a:gd name="adj3" fmla="val 16667"/>
            </a:avLst>
          </a:prstGeom>
          <a:noFill/>
          <a:ln w="15840">
            <a:solidFill>
              <a:srgbClr val="364b7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0" name="CustomShape 5"/>
          <p:cNvSpPr/>
          <p:nvPr/>
        </p:nvSpPr>
        <p:spPr>
          <a:xfrm>
            <a:off x="1315440" y="4980960"/>
            <a:ext cx="6365880" cy="155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2"/>
              </a:rPr>
              <a:t>1. 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3"/>
              </a:rPr>
              <a:t>Kor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4"/>
              </a:rPr>
              <a:t>. 13:</a:t>
            </a:r>
            <a:endParaRPr b="0" lang="cs-CZ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5"/>
              </a:rPr>
              <a:t>4</a:t>
            </a:r>
            <a:r>
              <a:rPr b="0" lang="cs-CZ" sz="1600" spc="-1" strike="noStrike">
                <a:solidFill>
                  <a:srgbClr val="000000"/>
                </a:solidFill>
                <a:latin typeface="Century Gothic"/>
              </a:rPr>
              <a:t>Láska je trpělivá, laskavá, nezávidí, láska se nevychloubá a není domýšlivá. 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6"/>
              </a:rPr>
              <a:t>5</a:t>
            </a:r>
            <a:r>
              <a:rPr b="0" lang="cs-CZ" sz="1600" spc="-1" strike="noStrike">
                <a:solidFill>
                  <a:srgbClr val="000000"/>
                </a:solidFill>
                <a:latin typeface="Century Gothic"/>
              </a:rPr>
              <a:t>Láska nejedná nečestně, nehledá svůj prospěch, nedá se vydráždit, nepočítá křivdy. 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7"/>
              </a:rPr>
              <a:t>6</a:t>
            </a:r>
            <a:r>
              <a:rPr b="0" lang="cs-CZ" sz="1600" spc="-1" strike="noStrike">
                <a:solidFill>
                  <a:srgbClr val="000000"/>
                </a:solidFill>
                <a:latin typeface="Century Gothic"/>
              </a:rPr>
              <a:t>Nemá radost ze špatnosti, ale vždycky se raduje z pravdy. 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8"/>
              </a:rPr>
              <a:t>7</a:t>
            </a:r>
            <a:r>
              <a:rPr b="0" lang="cs-CZ" sz="1600" spc="-1" strike="noStrike">
                <a:solidFill>
                  <a:srgbClr val="000000"/>
                </a:solidFill>
                <a:latin typeface="Century Gothic"/>
              </a:rPr>
              <a:t>Ať se děje cokoliv, láska vydrží, láska věří, láska má naději, láska vytrvá. </a:t>
            </a:r>
            <a:r>
              <a:rPr b="1" lang="cs-CZ" sz="1600" spc="-1" strike="noStrike" u="sng">
                <a:solidFill>
                  <a:srgbClr val="9454c3"/>
                </a:solidFill>
                <a:uFillTx/>
                <a:latin typeface="Century Gothic"/>
                <a:hlinkClick r:id="rId9"/>
              </a:rPr>
              <a:t>8</a:t>
            </a:r>
            <a:r>
              <a:rPr b="0" lang="cs-CZ" sz="1600" spc="-1" strike="noStrike">
                <a:solidFill>
                  <a:srgbClr val="000000"/>
                </a:solidFill>
                <a:latin typeface="Century Gothic"/>
              </a:rPr>
              <a:t>Láska nikdy nezanikne.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3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5" dur="10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6" dur="10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7" dur="10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8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3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4" dur="1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5" dur="1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0" dur="500"/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 additive="repl">
                                        <p:cTn id="229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Ovoce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2" name="TextShape 2"/>
          <p:cNvSpPr txBox="1"/>
          <p:nvPr/>
        </p:nvSpPr>
        <p:spPr>
          <a:xfrm>
            <a:off x="2149200" y="2192400"/>
            <a:ext cx="793080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Lukáš 6:44 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Každý strom se pozná po svém ovoci. Vždyť z trní nesklízejí fíky a z hloží hrozny.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1. Korintským 5:6 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…Nevíte, že „trocha kvasu všechno těsto prokvasí“?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>
        <p:push dir="u"/>
      </p:transition>
    </mc:Choice>
    <mc:Fallback>
      <p:transition spd="slow">
        <p:push dir="u"/>
      </p:transition>
    </mc:Fallback>
  </mc:AlternateContent>
  <p:timing>
    <p:tnLst>
      <p:par>
        <p:cTn id="230" dur="indefinite" restart="never" nodeType="tmRoot">
          <p:childTnLst>
            <p:seq>
              <p:cTn id="231" dur="indefinite" nodeType="mainSeq">
                <p:childTnLst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21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8)" transition="in">
                                      <p:cBhvr additive="repl">
                                        <p:cTn id="236" dur="2000"/>
                                        <p:tgtEl>
                                          <p:spTgt spid="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21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8)" transition="in">
                                      <p:cBhvr additive="repl">
                                        <p:cTn id="241" dur="2000"/>
                                        <p:tgtEl>
                                          <p:spTgt spid="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extShape 1"/>
          <p:cNvSpPr txBox="1"/>
          <p:nvPr/>
        </p:nvSpPr>
        <p:spPr>
          <a:xfrm>
            <a:off x="2399040" y="2501640"/>
            <a:ext cx="8184960" cy="24663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595959"/>
                </a:solidFill>
                <a:latin typeface="Century Gothic"/>
              </a:rPr>
              <a:t>Lukáš 10:27 </a:t>
            </a: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595959"/>
                </a:solidFill>
                <a:latin typeface="Century Gothic"/>
              </a:rPr>
              <a:t>	</a:t>
            </a:r>
            <a:r>
              <a:rPr b="0" lang="cs-CZ" sz="2800" spc="-1" strike="noStrike">
                <a:solidFill>
                  <a:srgbClr val="595959"/>
                </a:solidFill>
                <a:latin typeface="Century Gothic"/>
              </a:rPr>
              <a:t>On mu řekl: „‚Miluj Hospodina, Boha svého, z celého svého srdce, celou svou duší, celou svou silou a celou svou myslí‘ a ‚miluj svého bližního jako sám sebe.‘“</a:t>
            </a:r>
            <a:endParaRPr b="0" lang="cs-CZ" sz="2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>
        <p14:ripple/>
      </p:transition>
    </mc:Choice>
    <mc:Fallback>
      <p:transition spd="slow">
        <p:fade/>
      </p:transition>
    </mc:Fallback>
  </mc:AlternateContent>
  <p:timing>
    <p:tnLst>
      <p:par>
        <p:cTn id="242" dur="indefinite" restart="never" nodeType="tmRoot">
          <p:childTnLst>
            <p:seq>
              <p:cTn id="243" dur="indefinite" nodeType="mainSeq">
                <p:childTnLst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 additive="repl">
                                        <p:cTn id="248" dur="2000"/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 additive="repl">
                                        <p:cTn id="251" dur="2000"/>
                                        <p:tgtEl>
                                          <p:spTgt spid="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extShape 1"/>
          <p:cNvSpPr txBox="1"/>
          <p:nvPr/>
        </p:nvSpPr>
        <p:spPr>
          <a:xfrm>
            <a:off x="2612880" y="2830320"/>
            <a:ext cx="8915040" cy="27244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Century Gothic"/>
              </a:rPr>
              <a:t>Děkuji za pozornost</a:t>
            </a:r>
            <a:endParaRPr b="0" lang="cs-CZ" sz="4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>
        <p:randomBar dir="horz"/>
      </p:transition>
    </mc:Choice>
    <mc:Fallback>
      <p:transition spd="slow">
        <p:randomBar dir="horz"/>
      </p:transition>
    </mc:Fallback>
  </mc:AlternateContent>
  <p:timing>
    <p:tnLst>
      <p:par>
        <p:cTn id="252" dur="indefinite" restart="never" nodeType="tmRoot">
          <p:childTnLst>
            <p:seq>
              <p:cTn id="253" dur="indefinite" nodeType="mainSeq">
                <p:childTnLst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4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8"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9" dur="1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0" dur="1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TextShape 1"/>
          <p:cNvSpPr txBox="1"/>
          <p:nvPr/>
        </p:nvSpPr>
        <p:spPr>
          <a:xfrm>
            <a:off x="2046960" y="258948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0" lang="cs-CZ" sz="7200" spc="-1" strike="noStrike">
                <a:solidFill>
                  <a:srgbClr val="262626"/>
                </a:solidFill>
                <a:latin typeface="Century Gothic"/>
              </a:rPr>
              <a:t>Křesťanství</a:t>
            </a:r>
            <a:endParaRPr b="0" lang="cs-CZ" sz="72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>
        <p:push dir="r"/>
      </p:transition>
    </mc:Choice>
    <mc:Fallback>
      <p:transition spd="slow">
        <p:push dir="r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Původ slova křesťanství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51" name="TextShape 2"/>
          <p:cNvSpPr txBox="1"/>
          <p:nvPr/>
        </p:nvSpPr>
        <p:spPr>
          <a:xfrm>
            <a:off x="1800000" y="1656000"/>
            <a:ext cx="9360000" cy="471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200" spc="-1" strike="noStrike">
                <a:solidFill>
                  <a:srgbClr val="404040"/>
                </a:solidFill>
                <a:latin typeface="Century Gothic"/>
              </a:rPr>
              <a:t>Křesťanství je od slova křesťan což v překladu znamená Kristovec (neboli náležící Kristu).</a:t>
            </a:r>
            <a:endParaRPr b="0" lang="cs-CZ" sz="32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32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200" spc="-1" strike="noStrike">
                <a:solidFill>
                  <a:srgbClr val="404040"/>
                </a:solidFill>
                <a:latin typeface="Century Gothic"/>
              </a:rPr>
              <a:t>Kristus neboli Mesiáš znamená Pomazaný.</a:t>
            </a:r>
            <a:endParaRPr b="0" lang="cs-CZ" sz="32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32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200" spc="-1" strike="noStrike">
                <a:solidFill>
                  <a:srgbClr val="404040"/>
                </a:solidFill>
                <a:latin typeface="Century Gothic"/>
              </a:rPr>
              <a:t>Ježíš Kristus z Nazareta –&gt; ústřední postava NZ</a:t>
            </a:r>
            <a:endParaRPr b="0" lang="cs-CZ" sz="32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(Ježíš znamená: Hospodin spasí/zachrání).</a:t>
            </a: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Jak vzniklo křesťanství?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53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4400" spc="-1" strike="noStrike">
                <a:solidFill>
                  <a:srgbClr val="404040"/>
                </a:solidFill>
                <a:latin typeface="Century Gothic"/>
              </a:rPr>
              <a:t>Vzniklo z Judaismu</a:t>
            </a:r>
            <a:endParaRPr b="0" lang="cs-CZ" sz="44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4000" spc="-1" strike="noStrike">
                <a:solidFill>
                  <a:srgbClr val="404040"/>
                </a:solidFill>
                <a:latin typeface="Century Gothic"/>
              </a:rPr>
              <a:t>Místo: Palestina</a:t>
            </a: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4400" spc="-1" strike="noStrike">
                <a:solidFill>
                  <a:srgbClr val="404040"/>
                </a:solidFill>
                <a:latin typeface="Century Gothic"/>
              </a:rPr>
              <a:t>Z učení Ježíše Krista</a:t>
            </a:r>
            <a:endParaRPr b="0" lang="cs-CZ" sz="4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44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3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" dur="1000"/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3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" dur="1000"/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3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3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3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3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0" dur="1000"/>
                                        <p:tgtEl>
                                          <p:spTgt spid="3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cs-CZ" sz="6000" spc="-1" strike="noStrike">
                <a:solidFill>
                  <a:srgbClr val="262626"/>
                </a:solidFill>
                <a:latin typeface="Century Gothic"/>
              </a:rPr>
              <a:t>Wikipedie</a:t>
            </a:r>
            <a:endParaRPr b="0" lang="cs-CZ" sz="6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55" name="TextShape 2"/>
          <p:cNvSpPr txBox="1"/>
          <p:nvPr/>
        </p:nvSpPr>
        <p:spPr>
          <a:xfrm>
            <a:off x="1972440" y="1651320"/>
            <a:ext cx="8761680" cy="4224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404040"/>
                </a:solidFill>
                <a:latin typeface="Century Gothic"/>
              </a:rPr>
              <a:t>abrahámovské, monoteistické, historické, misijní náboženství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404040"/>
                </a:solidFill>
                <a:latin typeface="Century Gothic"/>
              </a:rPr>
              <a:t>počátky a základy křesťanství zachycuje </a:t>
            </a:r>
            <a:r>
              <a:rPr b="0" i="1" lang="cs-CZ" sz="3600" spc="-1" strike="noStrike">
                <a:solidFill>
                  <a:srgbClr val="404040"/>
                </a:solidFill>
                <a:latin typeface="Century Gothic"/>
              </a:rPr>
              <a:t>Nový zákon</a:t>
            </a:r>
            <a:r>
              <a:rPr b="0" lang="cs-CZ" sz="3600" spc="-1" strike="noStrike">
                <a:solidFill>
                  <a:srgbClr val="404040"/>
                </a:solidFill>
                <a:latin typeface="Century Gothic"/>
              </a:rPr>
              <a:t>, který spolu s židovským </a:t>
            </a:r>
            <a:r>
              <a:rPr b="0" i="1" lang="cs-CZ" sz="3600" spc="-1" strike="noStrike">
                <a:solidFill>
                  <a:srgbClr val="404040"/>
                </a:solidFill>
                <a:latin typeface="Century Gothic"/>
              </a:rPr>
              <a:t>Starým zákonem</a:t>
            </a:r>
            <a:r>
              <a:rPr b="0" lang="cs-CZ" sz="3600" spc="-1" strike="noStrike">
                <a:solidFill>
                  <a:srgbClr val="404040"/>
                </a:solidFill>
                <a:latin typeface="Century Gothic"/>
              </a:rPr>
              <a:t> tvoří </a:t>
            </a:r>
            <a:r>
              <a:rPr b="0" i="1" lang="cs-CZ" sz="3600" spc="-1" strike="noStrike">
                <a:solidFill>
                  <a:srgbClr val="404040"/>
                </a:solidFill>
                <a:latin typeface="Century Gothic"/>
              </a:rPr>
              <a:t>bibli</a:t>
            </a:r>
            <a:r>
              <a:rPr b="0" lang="cs-CZ" sz="3600" spc="-1" strike="noStrike">
                <a:solidFill>
                  <a:srgbClr val="404040"/>
                </a:solidFill>
                <a:latin typeface="Century Gothic"/>
              </a:rPr>
              <a:t>, základní posvátnou knihu křesťanství.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7" dur="500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62" dur="500"/>
                                        <p:tgtEl>
                                          <p:spTgt spid="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TextShape 1"/>
          <p:cNvSpPr txBox="1"/>
          <p:nvPr/>
        </p:nvSpPr>
        <p:spPr>
          <a:xfrm>
            <a:off x="1884960" y="2664000"/>
            <a:ext cx="8915040" cy="24480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b="0" lang="cs-CZ" sz="6000" spc="-1" strike="noStrike">
                <a:solidFill>
                  <a:srgbClr val="262626"/>
                </a:solidFill>
                <a:latin typeface="Century Gothic"/>
              </a:rPr>
              <a:t>Základy křesťanské víry</a:t>
            </a:r>
            <a:endParaRPr b="0" lang="cs-CZ" sz="60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 txBox="1"/>
          <p:nvPr/>
        </p:nvSpPr>
        <p:spPr>
          <a:xfrm>
            <a:off x="1648080" y="34416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Century Gothic"/>
              </a:rPr>
              <a:t>Základy křesťanské víry</a:t>
            </a:r>
            <a:endParaRPr b="0" lang="cs-CZ" sz="4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58" name="TextShape 2"/>
          <p:cNvSpPr txBox="1"/>
          <p:nvPr/>
        </p:nvSpPr>
        <p:spPr>
          <a:xfrm>
            <a:off x="2664000" y="1728000"/>
            <a:ext cx="4267440" cy="4219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b0f0"/>
                </a:solidFill>
                <a:latin typeface="Century Gothic"/>
              </a:rPr>
              <a:t>Víra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b0f0"/>
                </a:solidFill>
                <a:latin typeface="Century Gothic"/>
              </a:rPr>
              <a:t>Spasení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b0f0"/>
                </a:solidFill>
                <a:latin typeface="Century Gothic"/>
              </a:rPr>
              <a:t>Pokání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0000"/>
                </a:solidFill>
                <a:latin typeface="Century Gothic"/>
              </a:rPr>
              <a:t>Znovuzrození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0000"/>
                </a:solidFill>
                <a:latin typeface="Century Gothic"/>
              </a:rPr>
              <a:t>Křest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0000"/>
                </a:solidFill>
                <a:latin typeface="Century Gothic"/>
              </a:rPr>
              <a:t>Evangelium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3600" spc="-1" strike="noStrike">
                <a:solidFill>
                  <a:srgbClr val="000000"/>
                </a:solidFill>
                <a:latin typeface="Century Gothic"/>
              </a:rPr>
              <a:t>Osobní vztah a růst</a:t>
            </a: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36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359" name="Picture 2" descr=""/>
          <p:cNvPicPr/>
          <p:nvPr/>
        </p:nvPicPr>
        <p:blipFill>
          <a:blip r:embed="rId1"/>
          <a:srcRect l="13292" t="4640" r="12466" b="4490"/>
          <a:stretch/>
        </p:blipFill>
        <p:spPr>
          <a:xfrm>
            <a:off x="7681680" y="1264680"/>
            <a:ext cx="4313880" cy="5280120"/>
          </a:xfrm>
          <a:prstGeom prst="rect">
            <a:avLst/>
          </a:prstGeom>
          <a:ln>
            <a:noFill/>
          </a:ln>
        </p:spPr>
      </p:pic>
      <p:sp>
        <p:nvSpPr>
          <p:cNvPr id="360" name="CustomShape 3"/>
          <p:cNvSpPr/>
          <p:nvPr/>
        </p:nvSpPr>
        <p:spPr>
          <a:xfrm>
            <a:off x="2304000" y="1440000"/>
            <a:ext cx="4758480" cy="4752000"/>
          </a:xfrm>
          <a:prstGeom prst="wedgeRoundRectCallout">
            <a:avLst>
              <a:gd name="adj1" fmla="val 88388"/>
              <a:gd name="adj2" fmla="val 33637"/>
              <a:gd name="adj3" fmla="val 16667"/>
            </a:avLst>
          </a:prstGeom>
          <a:noFill/>
          <a:ln w="15840">
            <a:solidFill>
              <a:srgbClr val="364b7f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3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fill="hold"/>
                                        <p:tgtEl>
                                          <p:spTgt spid="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/>
                                        <p:tgtEl>
                                          <p:spTgt spid="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/>
                                        <p:tgtEl>
                                          <p:spTgt spid="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9" dur="500" fill="hold"/>
                                        <p:tgtEl>
                                          <p:spTgt spid="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0" dur="500" fill="hold"/>
                                        <p:tgtEl>
                                          <p:spTgt spid="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2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Víra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2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15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600" spc="-1" strike="noStrike">
                <a:solidFill>
                  <a:srgbClr val="404040"/>
                </a:solidFill>
                <a:latin typeface="Century Gothic"/>
              </a:rPr>
              <a:t>1. Janova 5:4 …A to vítězství, které přemohlo svět, je naše víra.</a:t>
            </a: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6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4000" spc="-1" strike="noStrike">
                <a:solidFill>
                  <a:srgbClr val="404040"/>
                </a:solidFill>
                <a:latin typeface="Century Gothic"/>
              </a:rPr>
              <a:t>Věřit v Boha</a:t>
            </a: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4000" spc="-1" strike="noStrike">
                <a:solidFill>
                  <a:srgbClr val="404040"/>
                </a:solidFill>
                <a:latin typeface="Century Gothic"/>
              </a:rPr>
              <a:t>Věřit Bohu</a:t>
            </a:r>
            <a:endParaRPr b="0" lang="cs-CZ" sz="4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7" dur="indefinite" restart="never" nodeType="tmRoot">
          <p:childTnLst>
            <p:seq>
              <p:cTn id="118" dur="indefinite" nodeType="mainSeq">
                <p:childTnLst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3" dur="500" fill="hold"/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500" fill="hold"/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9" dur="500" fill="hold"/>
                                        <p:tgtEl>
                                          <p:spTgt spid="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500" fill="hold"/>
                                        <p:tgtEl>
                                          <p:spTgt spid="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5" dur="500" fill="hold"/>
                                        <p:tgtEl>
                                          <p:spTgt spid="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6" dur="500" fill="hold"/>
                                        <p:tgtEl>
                                          <p:spTgt spid="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cs-CZ" sz="5400" spc="-1" strike="noStrike">
                <a:solidFill>
                  <a:srgbClr val="262626"/>
                </a:solidFill>
                <a:latin typeface="Century Gothic"/>
              </a:rPr>
              <a:t>Kořeny - Spasení</a:t>
            </a:r>
            <a:endParaRPr b="0" lang="cs-CZ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4" name="TextShape 2"/>
          <p:cNvSpPr txBox="1"/>
          <p:nvPr/>
        </p:nvSpPr>
        <p:spPr>
          <a:xfrm>
            <a:off x="2016000" y="2133720"/>
            <a:ext cx="8424000" cy="37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Římanům 10:9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Vyznáš-li svými ústy Ježíše jako Pána a uvěříš-li ve svém srdci, že ho Bůh vzkřísil z mrtvých, budeš spasen.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a66ac"/>
              </a:buClr>
              <a:buFont typeface="Wingdings 3" charset="2"/>
              <a:buChar char=""/>
            </a:pP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Efeským 2:1</a:t>
            </a:r>
            <a:br/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	</a:t>
            </a:r>
            <a:r>
              <a:rPr b="0" lang="cs-CZ" sz="2400" spc="-1" strike="noStrike">
                <a:solidFill>
                  <a:srgbClr val="404040"/>
                </a:solidFill>
                <a:latin typeface="Century Gothic"/>
              </a:rPr>
              <a:t>Spasení není z vás, je to Boží dar; není z vašich skutků, takže se nikdo nemůže chlubit.</a:t>
            </a:r>
            <a:endParaRPr b="0" lang="cs-CZ" sz="24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7" dur="indefinite" restart="never" nodeType="tmRoot">
          <p:childTnLst>
            <p:seq>
              <p:cTn id="138" dur="indefinite" nodeType="mainSeq">
                <p:childTnLst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 additive="repl">
                                        <p:cTn id="143" dur="500"/>
                                        <p:tgtEl>
                                          <p:spTgt spid="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nodeType="clickEffect" fill="hold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 additive="repl">
                                        <p:cTn id="148" dur="500"/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821</TotalTime>
  <Application>LibreOffice/6.1.3.2$MacOSX_X86_64 LibreOffice_project/86daf60bf00efa86ad547e59e09d6bb77c699acb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2018-11-14T15:18:37Z</dcterms:created>
  <dc:creator>Admin</dc:creator>
  <dc:description/>
  <dc:language>cs-CZ</dc:language>
  <cp:lastModifiedBy/>
  <dcterms:modified xsi:type="dcterms:W3CDTF">2018-11-18T16:48:17Z</dcterms:modified>
  <cp:revision>33</cp:revision>
  <dc:subject/>
  <dc:title>Základy křesťanské víry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