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76" r:id="rId4"/>
    <p:sldId id="308" r:id="rId5"/>
    <p:sldId id="295" r:id="rId6"/>
    <p:sldId id="307" r:id="rId7"/>
    <p:sldId id="300" r:id="rId8"/>
    <p:sldId id="279" r:id="rId9"/>
    <p:sldId id="301" r:id="rId10"/>
    <p:sldId id="302" r:id="rId11"/>
    <p:sldId id="303" r:id="rId12"/>
    <p:sldId id="309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5"/>
    <p:restoredTop sz="94749"/>
  </p:normalViewPr>
  <p:slideViewPr>
    <p:cSldViewPr snapToGrid="0" snapToObjects="1">
      <p:cViewPr varScale="1">
        <p:scale>
          <a:sx n="78" d="100"/>
          <a:sy n="78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</p:spTree>
    <p:extLst>
      <p:ext uri="{BB962C8B-B14F-4D97-AF65-F5344CB8AC3E}">
        <p14:creationId xmlns:p14="http://schemas.microsoft.com/office/powerpoint/2010/main" val="1124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základě… </a:t>
            </a:r>
            <a:r>
              <a:rPr lang="cs-CZ" sz="3600" b="1" dirty="0">
                <a:solidFill>
                  <a:schemeClr val="tx2"/>
                </a:solidFill>
              </a:rPr>
              <a:t>    STAŇ se STAVITELEM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0782" y="896161"/>
            <a:ext cx="1148713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JAK BÝT DOBRÝM STAVITELEM?</a:t>
            </a:r>
          </a:p>
          <a:p>
            <a:pPr marL="514350" indent="-514350">
              <a:buAutoNum type="arabicPeriod"/>
            </a:pPr>
            <a:endParaRPr lang="cs-CZ" sz="3200" b="1" dirty="0"/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přijmi svůj specifický úkol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stavěj moudře, ne hloupě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ujisti se na jakém základě stavíš - PJK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buď si vědom odměny za svoji práci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stavěj s vědomím, že jsi součástí Boží svatyně</a:t>
            </a:r>
            <a:endParaRPr lang="cs-CZ" sz="5400" dirty="0"/>
          </a:p>
          <a:p>
            <a:pPr marL="514350" indent="-514350">
              <a:buAutoNum type="arabicPeriod"/>
            </a:pPr>
            <a:endParaRPr lang="cs-CZ" sz="3200" b="1" dirty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567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základě… </a:t>
            </a:r>
            <a:r>
              <a:rPr lang="cs-CZ" sz="3600" b="1" dirty="0">
                <a:solidFill>
                  <a:schemeClr val="tx2"/>
                </a:solidFill>
              </a:rPr>
              <a:t>    STAŇ se STAVITELEM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0782" y="896161"/>
            <a:ext cx="114871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APLIKACE</a:t>
            </a:r>
          </a:p>
          <a:p>
            <a:pPr marL="514350" indent="-514350">
              <a:buAutoNum type="arabicPeriod"/>
            </a:pPr>
            <a:endParaRPr lang="cs-CZ" sz="3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3600" dirty="0"/>
              <a:t>přijmi povolání stavitele a začni budovat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3600" dirty="0"/>
              <a:t>vydefinuj si, co od Tebe Bůh chce – mluv o tom s někým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3600" dirty="0"/>
              <a:t>začni to budovat jak nejlépe umíš a tím oslav Boha</a:t>
            </a:r>
          </a:p>
          <a:p>
            <a:endParaRPr lang="cs-CZ" sz="3200" b="1" dirty="0"/>
          </a:p>
          <a:p>
            <a:pPr marL="514350" indent="-514350">
              <a:buAutoNum type="arabicPeriod"/>
            </a:pPr>
            <a:endParaRPr lang="cs-CZ" sz="3200" b="1" dirty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603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základě… </a:t>
            </a:r>
            <a:r>
              <a:rPr lang="cs-CZ" sz="3600" b="1" dirty="0">
                <a:solidFill>
                  <a:schemeClr val="tx2"/>
                </a:solidFill>
              </a:rPr>
              <a:t>    STAŇ se STAVITELEM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0782" y="896161"/>
            <a:ext cx="114871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SEN</a:t>
            </a:r>
          </a:p>
          <a:p>
            <a:pPr marL="514350" indent="-514350">
              <a:buAutoNum type="arabicPeriod"/>
            </a:pPr>
            <a:endParaRPr lang="cs-CZ" sz="3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3600" dirty="0"/>
              <a:t>jak by křesťanství vypadalo, kdyby každý naplnil to, co od něj Bůh chce?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3600" dirty="0"/>
              <a:t>jak by vydala skupina ve Slavkove potažmo náš sbor, kdybychom vše stavěli skrze Jeho moudrost a zmocnění?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3600" dirty="0"/>
              <a:t>jak by vypadal Tvůj život, kdybys byl ve středu Jeho vůle?</a:t>
            </a:r>
          </a:p>
          <a:p>
            <a:endParaRPr lang="cs-CZ" sz="3200" b="1" dirty="0"/>
          </a:p>
          <a:p>
            <a:pPr marL="514350" indent="-514350">
              <a:buAutoNum type="arabicPeriod"/>
            </a:pPr>
            <a:endParaRPr lang="cs-CZ" sz="3200" b="1" dirty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4131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FC11DA-19A6-E44E-AA6D-F80EBFC4ECAA}"/>
              </a:ext>
            </a:extLst>
          </p:cNvPr>
          <p:cNvSpPr txBox="1"/>
          <p:nvPr/>
        </p:nvSpPr>
        <p:spPr>
          <a:xfrm>
            <a:off x="1002630" y="2169694"/>
            <a:ext cx="10539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Vyhlížím církev, která vezme vážně Boží povolání </a:t>
            </a:r>
            <a:r>
              <a:rPr lang="mr-IN" sz="4400" dirty="0"/>
              <a:t>–</a:t>
            </a:r>
            <a:r>
              <a:rPr lang="cs-CZ" sz="4400" dirty="0"/>
              <a:t> bude tou, jakou ji chce Bůh mít!!!</a:t>
            </a:r>
          </a:p>
        </p:txBody>
      </p:sp>
    </p:spTree>
    <p:extLst>
      <p:ext uri="{BB962C8B-B14F-4D97-AF65-F5344CB8AC3E}">
        <p14:creationId xmlns:p14="http://schemas.microsoft.com/office/powerpoint/2010/main" val="15065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81067" y="1763315"/>
            <a:ext cx="103582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Postav svůj život na pevném základě !!!</a:t>
            </a:r>
          </a:p>
          <a:p>
            <a:endParaRPr lang="cs-CZ" sz="4800" dirty="0"/>
          </a:p>
          <a:p>
            <a:r>
              <a:rPr lang="cs-CZ" sz="6000" b="1" dirty="0"/>
              <a:t>                 STAŇ se STAVITELEM</a:t>
            </a:r>
          </a:p>
        </p:txBody>
      </p:sp>
    </p:spTree>
    <p:extLst>
      <p:ext uri="{BB962C8B-B14F-4D97-AF65-F5344CB8AC3E}">
        <p14:creationId xmlns:p14="http://schemas.microsoft.com/office/powerpoint/2010/main" val="2365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FC11DA-19A6-E44E-AA6D-F80EBFC4ECAA}"/>
              </a:ext>
            </a:extLst>
          </p:cNvPr>
          <p:cNvSpPr txBox="1"/>
          <p:nvPr/>
        </p:nvSpPr>
        <p:spPr>
          <a:xfrm>
            <a:off x="1002630" y="2169694"/>
            <a:ext cx="10539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Vyhlížím církev, </a:t>
            </a:r>
          </a:p>
          <a:p>
            <a:r>
              <a:rPr lang="cs-CZ" sz="4400" dirty="0"/>
              <a:t>           která vezme vážně Boží povolání </a:t>
            </a:r>
          </a:p>
          <a:p>
            <a:r>
              <a:rPr lang="cs-CZ" sz="4400" dirty="0"/>
              <a:t>                       bude tou, jakou ji chce Bůh mít!!!</a:t>
            </a:r>
          </a:p>
        </p:txBody>
      </p:sp>
    </p:spTree>
    <p:extLst>
      <p:ext uri="{BB962C8B-B14F-4D97-AF65-F5344CB8AC3E}">
        <p14:creationId xmlns:p14="http://schemas.microsoft.com/office/powerpoint/2010/main" val="28154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C47C45-3128-814C-8081-89E0E0C9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4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AE930F-CAD5-A743-BDD0-8AF14565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-1494"/>
            <a:ext cx="10932319" cy="68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00804E-B539-F94E-89E5-C2D60C05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" y="0"/>
            <a:ext cx="1092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F1F29C-A8BD-9F44-8CE7-B7AC3D4B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32460"/>
            <a:ext cx="7809542" cy="68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81067" y="1763315"/>
            <a:ext cx="103582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Postav svůj život na pevném základě !!!</a:t>
            </a:r>
          </a:p>
          <a:p>
            <a:endParaRPr lang="cs-CZ" sz="4800" dirty="0"/>
          </a:p>
          <a:p>
            <a:r>
              <a:rPr lang="cs-CZ" sz="6000" b="1" dirty="0"/>
              <a:t>                 STAŇ se STAVITELEM</a:t>
            </a:r>
          </a:p>
        </p:txBody>
      </p:sp>
    </p:spTree>
    <p:extLst>
      <p:ext uri="{BB962C8B-B14F-4D97-AF65-F5344CB8AC3E}">
        <p14:creationId xmlns:p14="http://schemas.microsoft.com/office/powerpoint/2010/main" val="39573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16.12.2018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základě… </a:t>
            </a:r>
            <a:r>
              <a:rPr lang="cs-CZ" sz="3600" b="1" dirty="0">
                <a:solidFill>
                  <a:schemeClr val="tx2"/>
                </a:solidFill>
              </a:rPr>
              <a:t>    STAŇ se STAVITELEM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2433" y="1859340"/>
            <a:ext cx="11487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Co tě těší v životě?</a:t>
            </a:r>
          </a:p>
          <a:p>
            <a:endParaRPr lang="cs-CZ" sz="3600" dirty="0"/>
          </a:p>
          <a:p>
            <a:r>
              <a:rPr lang="cs-CZ" sz="3600" dirty="0"/>
              <a:t>Každý má v sobě zakódováno – stavět – být užitečný/á</a:t>
            </a:r>
          </a:p>
        </p:txBody>
      </p:sp>
    </p:spTree>
    <p:extLst>
      <p:ext uri="{BB962C8B-B14F-4D97-AF65-F5344CB8AC3E}">
        <p14:creationId xmlns:p14="http://schemas.microsoft.com/office/powerpoint/2010/main" val="21372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základě… </a:t>
            </a:r>
            <a:r>
              <a:rPr lang="cs-CZ" sz="3600" b="1" dirty="0">
                <a:solidFill>
                  <a:schemeClr val="tx2"/>
                </a:solidFill>
              </a:rPr>
              <a:t>    STAŇ se STAVITELEM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0703" y="770589"/>
            <a:ext cx="117283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/>
              <a:t>6 Já jsem zasadil, </a:t>
            </a:r>
            <a:r>
              <a:rPr lang="cs-CZ" sz="2700" dirty="0" err="1"/>
              <a:t>Apollos</a:t>
            </a:r>
            <a:r>
              <a:rPr lang="cs-CZ" sz="2700" dirty="0"/>
              <a:t> zalil, ale Bůh dával růst. 7 Tedy ani ten, kdo sází, ani ten, kdo zalévá, nejsou něčím zvláštním, ale Bůh, který dává růst. 8  Ten, kdo sází, i ten, kdo zalévá, jsou jedno, každý však dostane svou vlastní mzdu podle své námahy. 9  Neboť jsme Boží spolupracovníci; vy jste Boží pole, Boží stavba. 10  Podle [Boží] milosti, která mi byla dána, jsem jako moudrý stavitel položil základ a jiný na něm staví. Každý ať si dává pozor, jak na něm staví. 11  Neboť nikdo nemůže položit jiný základ nežli ten, který je již položen, a tím je Ježíš Kristus. 12  Jestliže někdo na [tomto] základě staví ze zlata, stříbra, drahých kamenů, dřeva, sena nebo slámy, 13  dílo každého se stane zjevným. Ten den je ukáže, neboť se zjeví v ohni, a oheň vyzkouší dílo každého, jaké je. 14  Jestliže někdo ⌈na tomto základě vystaví⌉ dílo a ono mu zůstane, dostane odměnu, 15  jestliže mu jeho dílo shoří, utrpí škodu; sám se sice zachrání, ale jako skrze oheň. 16  Nevíte, že jste Boží svatyně a že ve vás bydlí Duch Boží? 17  Ničí-li někdo Boží svatyni, zničí Bůh jej. Neboť Boží svatyně je svatá, ⌈a tou svatyní⌉ jste vy.             </a:t>
            </a:r>
            <a:r>
              <a:rPr lang="cs-CZ" sz="2700" b="1" i="1" dirty="0"/>
              <a:t>1 Korintským 3:6 -17</a:t>
            </a:r>
          </a:p>
        </p:txBody>
      </p:sp>
    </p:spTree>
    <p:extLst>
      <p:ext uri="{BB962C8B-B14F-4D97-AF65-F5344CB8AC3E}">
        <p14:creationId xmlns:p14="http://schemas.microsoft.com/office/powerpoint/2010/main" val="15002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333</TotalTime>
  <Words>353</Words>
  <Application>Microsoft Macintosh PowerPoint</Application>
  <PresentationFormat>Širokoúhlá obrazovka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Corbel</vt:lpstr>
      <vt:lpstr>TF10001006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Pospíšil</dc:creator>
  <cp:lastModifiedBy>Jiří Pospíšil</cp:lastModifiedBy>
  <cp:revision>37</cp:revision>
  <dcterms:created xsi:type="dcterms:W3CDTF">2017-02-12T14:51:10Z</dcterms:created>
  <dcterms:modified xsi:type="dcterms:W3CDTF">2018-12-16T13:18:01Z</dcterms:modified>
</cp:coreProperties>
</file>