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7BE80-B013-467E-9A25-6D540F950F8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0B9F1D-4AC9-4770-BB26-2818CB0787AF}">
      <dgm:prSet/>
      <dgm:spPr/>
      <dgm:t>
        <a:bodyPr/>
        <a:lstStyle/>
        <a:p>
          <a:pPr rtl="0"/>
          <a:r>
            <a:rPr lang="cs-CZ" dirty="0"/>
            <a:t>MILUJ</a:t>
          </a:r>
          <a:endParaRPr lang="en-US" dirty="0"/>
        </a:p>
      </dgm:t>
    </dgm:pt>
    <dgm:pt modelId="{3FB05A29-8EA6-4278-A157-034E6632D71A}" type="parTrans" cxnId="{40E95836-9477-417D-997C-E73AC9295346}">
      <dgm:prSet/>
      <dgm:spPr/>
      <dgm:t>
        <a:bodyPr/>
        <a:lstStyle/>
        <a:p>
          <a:endParaRPr lang="en-US"/>
        </a:p>
      </dgm:t>
    </dgm:pt>
    <dgm:pt modelId="{8EB6073F-C47B-407A-804D-FE7DB0D46761}" type="sibTrans" cxnId="{40E95836-9477-417D-997C-E73AC9295346}">
      <dgm:prSet/>
      <dgm:spPr/>
      <dgm:t>
        <a:bodyPr/>
        <a:lstStyle/>
        <a:p>
          <a:endParaRPr lang="en-US"/>
        </a:p>
      </dgm:t>
    </dgm:pt>
    <dgm:pt modelId="{59D61FC4-6DEF-4648-A193-09526915D658}">
      <dgm:prSet/>
      <dgm:spPr/>
      <dgm:t>
        <a:bodyPr/>
        <a:lstStyle/>
        <a:p>
          <a:pPr rtl="0"/>
          <a:r>
            <a:rPr lang="cs-CZ" dirty="0"/>
            <a:t>MODLI SE</a:t>
          </a:r>
          <a:endParaRPr lang="en-US" dirty="0"/>
        </a:p>
      </dgm:t>
    </dgm:pt>
    <dgm:pt modelId="{0B2615F9-7398-480E-AED3-89CEB47F73C8}" type="parTrans" cxnId="{7B1634FB-52A4-4D96-805D-2010B55F0599}">
      <dgm:prSet/>
      <dgm:spPr/>
      <dgm:t>
        <a:bodyPr/>
        <a:lstStyle/>
        <a:p>
          <a:endParaRPr lang="en-US"/>
        </a:p>
      </dgm:t>
    </dgm:pt>
    <dgm:pt modelId="{A77D0623-AACE-454A-859D-9ED1FFBBD59F}" type="sibTrans" cxnId="{7B1634FB-52A4-4D96-805D-2010B55F0599}">
      <dgm:prSet/>
      <dgm:spPr/>
      <dgm:t>
        <a:bodyPr/>
        <a:lstStyle/>
        <a:p>
          <a:endParaRPr lang="en-US"/>
        </a:p>
      </dgm:t>
    </dgm:pt>
    <dgm:pt modelId="{4AA800D5-833C-490B-AF3E-295CE18C0C30}">
      <dgm:prSet/>
      <dgm:spPr/>
      <dgm:t>
        <a:bodyPr/>
        <a:lstStyle/>
        <a:p>
          <a:pPr rtl="0"/>
          <a:r>
            <a:rPr lang="cs-CZ" dirty="0"/>
            <a:t>MYSLI</a:t>
          </a:r>
          <a:endParaRPr lang="en-US" dirty="0"/>
        </a:p>
      </dgm:t>
    </dgm:pt>
    <dgm:pt modelId="{9F5CD590-7A2C-42D0-BEE0-053CA3D9BB5D}" type="parTrans" cxnId="{9A0ECBA5-18AD-4C3D-949C-AE599B5CDC3D}">
      <dgm:prSet/>
      <dgm:spPr/>
      <dgm:t>
        <a:bodyPr/>
        <a:lstStyle/>
        <a:p>
          <a:endParaRPr lang="en-US"/>
        </a:p>
      </dgm:t>
    </dgm:pt>
    <dgm:pt modelId="{D2A75714-0462-4003-9764-AA8EED5A5A64}" type="sibTrans" cxnId="{9A0ECBA5-18AD-4C3D-949C-AE599B5CDC3D}">
      <dgm:prSet/>
      <dgm:spPr/>
      <dgm:t>
        <a:bodyPr/>
        <a:lstStyle/>
        <a:p>
          <a:endParaRPr lang="en-US"/>
        </a:p>
      </dgm:t>
    </dgm:pt>
    <dgm:pt modelId="{91F05C2F-5677-4C53-9096-FD765361639C}" type="pres">
      <dgm:prSet presAssocID="{55C7BE80-B013-467E-9A25-6D540F950F8F}" presName="Name0" presStyleCnt="0">
        <dgm:presLayoutVars>
          <dgm:dir/>
          <dgm:animLvl val="lvl"/>
          <dgm:resizeHandles val="exact"/>
        </dgm:presLayoutVars>
      </dgm:prSet>
      <dgm:spPr/>
    </dgm:pt>
    <dgm:pt modelId="{04638373-59E3-44F9-8070-A67F7699542A}" type="pres">
      <dgm:prSet presAssocID="{E80B9F1D-4AC9-4770-BB26-2818CB0787AF}" presName="linNode" presStyleCnt="0"/>
      <dgm:spPr/>
    </dgm:pt>
    <dgm:pt modelId="{16F1BB3F-EBA4-441A-8A62-3DB50C0F7EBA}" type="pres">
      <dgm:prSet presAssocID="{E80B9F1D-4AC9-4770-BB26-2818CB0787AF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E97E30EC-49EB-4E36-851F-D7978CE0B499}" type="pres">
      <dgm:prSet presAssocID="{8EB6073F-C47B-407A-804D-FE7DB0D46761}" presName="sp" presStyleCnt="0"/>
      <dgm:spPr/>
    </dgm:pt>
    <dgm:pt modelId="{1198025A-69B8-4B23-AF00-CA2FFA652ED6}" type="pres">
      <dgm:prSet presAssocID="{59D61FC4-6DEF-4648-A193-09526915D658}" presName="linNode" presStyleCnt="0"/>
      <dgm:spPr/>
    </dgm:pt>
    <dgm:pt modelId="{6354B8B3-A4E7-4D5B-A709-D45A7D03169F}" type="pres">
      <dgm:prSet presAssocID="{59D61FC4-6DEF-4648-A193-09526915D65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55AB8203-98EC-4B21-BA76-DDB5EDEE45F6}" type="pres">
      <dgm:prSet presAssocID="{A77D0623-AACE-454A-859D-9ED1FFBBD59F}" presName="sp" presStyleCnt="0"/>
      <dgm:spPr/>
    </dgm:pt>
    <dgm:pt modelId="{A313A7BF-B906-48E2-B98A-CD888AF41767}" type="pres">
      <dgm:prSet presAssocID="{4AA800D5-833C-490B-AF3E-295CE18C0C30}" presName="linNode" presStyleCnt="0"/>
      <dgm:spPr/>
    </dgm:pt>
    <dgm:pt modelId="{FA636FF1-01AE-45E1-A0A1-AE614B920A7C}" type="pres">
      <dgm:prSet presAssocID="{4AA800D5-833C-490B-AF3E-295CE18C0C30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40E95836-9477-417D-997C-E73AC9295346}" srcId="{55C7BE80-B013-467E-9A25-6D540F950F8F}" destId="{E80B9F1D-4AC9-4770-BB26-2818CB0787AF}" srcOrd="0" destOrd="0" parTransId="{3FB05A29-8EA6-4278-A157-034E6632D71A}" sibTransId="{8EB6073F-C47B-407A-804D-FE7DB0D46761}"/>
    <dgm:cxn modelId="{08AFEE38-66E7-4237-BEBC-DD4DD231EC64}" type="presOf" srcId="{55C7BE80-B013-467E-9A25-6D540F950F8F}" destId="{91F05C2F-5677-4C53-9096-FD765361639C}" srcOrd="0" destOrd="0" presId="urn:microsoft.com/office/officeart/2005/8/layout/vList5"/>
    <dgm:cxn modelId="{3E51793A-70F4-4543-85EC-0C11E4283C8C}" type="presOf" srcId="{E80B9F1D-4AC9-4770-BB26-2818CB0787AF}" destId="{16F1BB3F-EBA4-441A-8A62-3DB50C0F7EBA}" srcOrd="0" destOrd="0" presId="urn:microsoft.com/office/officeart/2005/8/layout/vList5"/>
    <dgm:cxn modelId="{9A0ECBA5-18AD-4C3D-949C-AE599B5CDC3D}" srcId="{55C7BE80-B013-467E-9A25-6D540F950F8F}" destId="{4AA800D5-833C-490B-AF3E-295CE18C0C30}" srcOrd="2" destOrd="0" parTransId="{9F5CD590-7A2C-42D0-BEE0-053CA3D9BB5D}" sibTransId="{D2A75714-0462-4003-9764-AA8EED5A5A64}"/>
    <dgm:cxn modelId="{7E1CDEB6-8AD5-415F-88FA-263E1989280E}" type="presOf" srcId="{59D61FC4-6DEF-4648-A193-09526915D658}" destId="{6354B8B3-A4E7-4D5B-A709-D45A7D03169F}" srcOrd="0" destOrd="0" presId="urn:microsoft.com/office/officeart/2005/8/layout/vList5"/>
    <dgm:cxn modelId="{AF85DBBD-3DC8-486A-8865-78E220E41C5E}" type="presOf" srcId="{4AA800D5-833C-490B-AF3E-295CE18C0C30}" destId="{FA636FF1-01AE-45E1-A0A1-AE614B920A7C}" srcOrd="0" destOrd="0" presId="urn:microsoft.com/office/officeart/2005/8/layout/vList5"/>
    <dgm:cxn modelId="{7B1634FB-52A4-4D96-805D-2010B55F0599}" srcId="{55C7BE80-B013-467E-9A25-6D540F950F8F}" destId="{59D61FC4-6DEF-4648-A193-09526915D658}" srcOrd="1" destOrd="0" parTransId="{0B2615F9-7398-480E-AED3-89CEB47F73C8}" sibTransId="{A77D0623-AACE-454A-859D-9ED1FFBBD59F}"/>
    <dgm:cxn modelId="{C5D94A31-2EF0-4468-8BC7-E21929896599}" type="presParOf" srcId="{91F05C2F-5677-4C53-9096-FD765361639C}" destId="{04638373-59E3-44F9-8070-A67F7699542A}" srcOrd="0" destOrd="0" presId="urn:microsoft.com/office/officeart/2005/8/layout/vList5"/>
    <dgm:cxn modelId="{3DA1C155-0F5C-4076-B692-D228527FA01A}" type="presParOf" srcId="{04638373-59E3-44F9-8070-A67F7699542A}" destId="{16F1BB3F-EBA4-441A-8A62-3DB50C0F7EBA}" srcOrd="0" destOrd="0" presId="urn:microsoft.com/office/officeart/2005/8/layout/vList5"/>
    <dgm:cxn modelId="{2A59DA59-8E2F-451F-A5EC-2DFC6DE0B098}" type="presParOf" srcId="{91F05C2F-5677-4C53-9096-FD765361639C}" destId="{E97E30EC-49EB-4E36-851F-D7978CE0B499}" srcOrd="1" destOrd="0" presId="urn:microsoft.com/office/officeart/2005/8/layout/vList5"/>
    <dgm:cxn modelId="{423199E8-445A-4012-8EEE-AC854A031567}" type="presParOf" srcId="{91F05C2F-5677-4C53-9096-FD765361639C}" destId="{1198025A-69B8-4B23-AF00-CA2FFA652ED6}" srcOrd="2" destOrd="0" presId="urn:microsoft.com/office/officeart/2005/8/layout/vList5"/>
    <dgm:cxn modelId="{00CE52F4-20DA-4823-81A1-2A1CA656F57B}" type="presParOf" srcId="{1198025A-69B8-4B23-AF00-CA2FFA652ED6}" destId="{6354B8B3-A4E7-4D5B-A709-D45A7D03169F}" srcOrd="0" destOrd="0" presId="urn:microsoft.com/office/officeart/2005/8/layout/vList5"/>
    <dgm:cxn modelId="{E12F78FB-F4E4-4CA9-9094-00A659C8C5C1}" type="presParOf" srcId="{91F05C2F-5677-4C53-9096-FD765361639C}" destId="{55AB8203-98EC-4B21-BA76-DDB5EDEE45F6}" srcOrd="3" destOrd="0" presId="urn:microsoft.com/office/officeart/2005/8/layout/vList5"/>
    <dgm:cxn modelId="{E771B91B-263B-41B8-9A56-254BDA79907E}" type="presParOf" srcId="{91F05C2F-5677-4C53-9096-FD765361639C}" destId="{A313A7BF-B906-48E2-B98A-CD888AF41767}" srcOrd="4" destOrd="0" presId="urn:microsoft.com/office/officeart/2005/8/layout/vList5"/>
    <dgm:cxn modelId="{74E4572E-8D15-446E-8679-8A0CAE7A0994}" type="presParOf" srcId="{A313A7BF-B906-48E2-B98A-CD888AF41767}" destId="{FA636FF1-01AE-45E1-A0A1-AE614B920A7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1BB3F-EBA4-441A-8A62-3DB50C0F7EBA}">
      <dsp:nvSpPr>
        <dsp:cNvPr id="0" name=""/>
        <dsp:cNvSpPr/>
      </dsp:nvSpPr>
      <dsp:spPr>
        <a:xfrm>
          <a:off x="2721254" y="2232"/>
          <a:ext cx="306141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MILUJ</a:t>
          </a:r>
          <a:endParaRPr lang="en-US" sz="4400" kern="1200" dirty="0"/>
        </a:p>
      </dsp:txBody>
      <dsp:txXfrm>
        <a:off x="2793179" y="74157"/>
        <a:ext cx="2917561" cy="1329548"/>
      </dsp:txXfrm>
    </dsp:sp>
    <dsp:sp modelId="{6354B8B3-A4E7-4D5B-A709-D45A7D03169F}">
      <dsp:nvSpPr>
        <dsp:cNvPr id="0" name=""/>
        <dsp:cNvSpPr/>
      </dsp:nvSpPr>
      <dsp:spPr>
        <a:xfrm>
          <a:off x="2721254" y="1549300"/>
          <a:ext cx="306141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MODLI SE</a:t>
          </a:r>
          <a:endParaRPr lang="en-US" sz="4400" kern="1200" dirty="0"/>
        </a:p>
      </dsp:txBody>
      <dsp:txXfrm>
        <a:off x="2793179" y="1621225"/>
        <a:ext cx="2917561" cy="1329548"/>
      </dsp:txXfrm>
    </dsp:sp>
    <dsp:sp modelId="{FA636FF1-01AE-45E1-A0A1-AE614B920A7C}">
      <dsp:nvSpPr>
        <dsp:cNvPr id="0" name=""/>
        <dsp:cNvSpPr/>
      </dsp:nvSpPr>
      <dsp:spPr>
        <a:xfrm>
          <a:off x="2721254" y="3096369"/>
          <a:ext cx="3061411" cy="14733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400" kern="1200" dirty="0"/>
            <a:t>MYSLI</a:t>
          </a:r>
          <a:endParaRPr lang="en-US" sz="4400" kern="1200" dirty="0"/>
        </a:p>
      </dsp:txBody>
      <dsp:txXfrm>
        <a:off x="2793179" y="3168294"/>
        <a:ext cx="2917561" cy="1329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904683-D3F1-4C57-897D-C6A2777A2ECB}" type="datetimeFigureOut">
              <a:rPr lang="en-US" smtClean="0"/>
              <a:t>5/18/2019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F45E66-9D1E-4EA4-A0BE-011D53EF26A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609600"/>
          </a:xfrm>
        </p:spPr>
        <p:txBody>
          <a:bodyPr>
            <a:normAutofit/>
          </a:bodyPr>
          <a:lstStyle/>
          <a:p>
            <a:r>
              <a:rPr lang="cs-CZ" sz="2400" dirty="0"/>
              <a:t>Jak může pomoct církev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Jak najít pomoc v tomto nejistém světě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29124" y="600076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Slavkov 19/5/2019 – Johanka Blowersová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Rozhovor učitele a studenta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VÃ½sledek obrÃ¡zku pro teacher and stud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85848"/>
            <a:ext cx="8715436" cy="5229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mám dělat?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/>
              <a:t>  „</a:t>
            </a:r>
            <a:r>
              <a:rPr lang="en-US" b="1" dirty="0"/>
              <a:t>O </a:t>
            </a:r>
            <a:r>
              <a:rPr lang="en-US" b="1" dirty="0" err="1"/>
              <a:t>nic</a:t>
            </a:r>
            <a:r>
              <a:rPr lang="en-US" b="1" dirty="0"/>
              <a:t> </a:t>
            </a:r>
            <a:r>
              <a:rPr lang="en-US" b="1" dirty="0" err="1"/>
              <a:t>nemějte</a:t>
            </a:r>
            <a:r>
              <a:rPr lang="en-US" b="1" dirty="0"/>
              <a:t> </a:t>
            </a:r>
            <a:r>
              <a:rPr lang="en-US" b="1" dirty="0" err="1"/>
              <a:t>starost</a:t>
            </a:r>
            <a:r>
              <a:rPr lang="en-US" b="1" dirty="0"/>
              <a:t>, ale ZA VŠECHNO SE MODLETE. O </a:t>
            </a:r>
            <a:r>
              <a:rPr lang="en-US" b="1" dirty="0" err="1"/>
              <a:t>své</a:t>
            </a:r>
            <a:r>
              <a:rPr lang="en-US" b="1" dirty="0"/>
              <a:t> </a:t>
            </a:r>
            <a:r>
              <a:rPr lang="en-US" b="1" dirty="0" err="1"/>
              <a:t>potřeby</a:t>
            </a:r>
            <a:r>
              <a:rPr lang="en-US" b="1" dirty="0"/>
              <a:t> </a:t>
            </a:r>
            <a:r>
              <a:rPr lang="en-US" b="1" dirty="0" err="1"/>
              <a:t>proste</a:t>
            </a:r>
            <a:r>
              <a:rPr lang="en-US" b="1" dirty="0"/>
              <a:t> s </a:t>
            </a:r>
            <a:r>
              <a:rPr lang="en-US" b="1" dirty="0" err="1"/>
              <a:t>vděčností</a:t>
            </a:r>
            <a:r>
              <a:rPr lang="en-US" b="1" dirty="0"/>
              <a:t> </a:t>
            </a:r>
            <a:r>
              <a:rPr lang="en-US" b="1" dirty="0" err="1"/>
              <a:t>Boha</a:t>
            </a:r>
            <a:r>
              <a:rPr lang="en-US" b="1" dirty="0"/>
              <a:t>, a o </a:t>
            </a:r>
            <a:r>
              <a:rPr lang="en-US" b="1" dirty="0" err="1"/>
              <a:t>Boží</a:t>
            </a:r>
            <a:r>
              <a:rPr lang="en-US" b="1" dirty="0"/>
              <a:t> </a:t>
            </a:r>
            <a:r>
              <a:rPr lang="en-US" b="1" dirty="0" err="1"/>
              <a:t>pokoj</a:t>
            </a:r>
            <a:r>
              <a:rPr lang="en-US" b="1" dirty="0"/>
              <a:t> </a:t>
            </a:r>
            <a:r>
              <a:rPr lang="en-US" b="1" dirty="0" err="1"/>
              <a:t>přesahující</a:t>
            </a:r>
            <a:r>
              <a:rPr lang="en-US" b="1" dirty="0"/>
              <a:t> </a:t>
            </a:r>
            <a:r>
              <a:rPr lang="en-US" b="1" dirty="0" err="1"/>
              <a:t>všechno</a:t>
            </a:r>
            <a:r>
              <a:rPr lang="en-US" b="1" dirty="0"/>
              <a:t> </a:t>
            </a:r>
            <a:r>
              <a:rPr lang="en-US" b="1" dirty="0" err="1"/>
              <a:t>chápání</a:t>
            </a:r>
            <a:r>
              <a:rPr lang="en-US" b="1" dirty="0"/>
              <a:t> </a:t>
            </a:r>
            <a:r>
              <a:rPr lang="en-US" b="1" dirty="0" err="1"/>
              <a:t>bude</a:t>
            </a:r>
            <a:r>
              <a:rPr lang="en-US" b="1" dirty="0"/>
              <a:t> </a:t>
            </a:r>
            <a:r>
              <a:rPr lang="en-US" b="1" dirty="0" err="1"/>
              <a:t>střežit</a:t>
            </a:r>
            <a:r>
              <a:rPr lang="en-US" b="1" dirty="0"/>
              <a:t> </a:t>
            </a:r>
            <a:r>
              <a:rPr lang="en-US" b="1" dirty="0" err="1"/>
              <a:t>vaše</a:t>
            </a:r>
            <a:r>
              <a:rPr lang="en-US" b="1" dirty="0"/>
              <a:t> </a:t>
            </a:r>
            <a:r>
              <a:rPr lang="en-US" b="1" dirty="0" err="1"/>
              <a:t>srdce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mysl</a:t>
            </a:r>
            <a:r>
              <a:rPr lang="en-US" b="1" dirty="0"/>
              <a:t> v </a:t>
            </a:r>
            <a:r>
              <a:rPr lang="en-US" b="1" dirty="0" err="1"/>
              <a:t>Kristu</a:t>
            </a:r>
            <a:r>
              <a:rPr lang="en-US" b="1" dirty="0"/>
              <a:t> </a:t>
            </a:r>
            <a:r>
              <a:rPr lang="en-US" b="1" dirty="0" err="1"/>
              <a:t>Ježíši</a:t>
            </a:r>
            <a:r>
              <a:rPr lang="en-US" b="1" dirty="0"/>
              <a:t>.</a:t>
            </a:r>
            <a:r>
              <a:rPr lang="cs-CZ" b="1" dirty="0"/>
              <a:t>“</a:t>
            </a:r>
            <a:r>
              <a:rPr lang="en-US" b="1" dirty="0"/>
              <a:t> - </a:t>
            </a:r>
            <a:r>
              <a:rPr lang="en-US" b="1" dirty="0" err="1"/>
              <a:t>Filipským</a:t>
            </a:r>
            <a:r>
              <a:rPr lang="en-US" b="1" dirty="0"/>
              <a:t> 4:6-7</a:t>
            </a:r>
            <a:endParaRPr lang="en-US" dirty="0"/>
          </a:p>
        </p:txBody>
      </p:sp>
      <p:pic>
        <p:nvPicPr>
          <p:cNvPr id="23554" name="Picture 2" descr="VÃ½sledek obrÃ¡zku pro god take 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14752"/>
            <a:ext cx="4571992" cy="285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MYSLI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Přemýšlej co by mohlo prakticky pomoct</a:t>
            </a:r>
            <a:endParaRPr lang="en-US" dirty="0"/>
          </a:p>
        </p:txBody>
      </p:sp>
      <p:pic>
        <p:nvPicPr>
          <p:cNvPr id="22530" name="Picture 2" descr="VÃ½sledek obrÃ¡zku pro thi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11305"/>
            <a:ext cx="6000792" cy="4746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Příběh o mléku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8072494" cy="538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3200" b="1" dirty="0"/>
              <a:t>  </a:t>
            </a:r>
            <a:r>
              <a:rPr lang="en-US" sz="3200" b="1" dirty="0"/>
              <a:t>„</a:t>
            </a:r>
            <a:r>
              <a:rPr lang="en-US" sz="3200" b="1" dirty="0" err="1"/>
              <a:t>Kdo</a:t>
            </a:r>
            <a:r>
              <a:rPr lang="en-US" sz="3200" b="1" dirty="0"/>
              <a:t> </a:t>
            </a:r>
            <a:r>
              <a:rPr lang="en-US" sz="3200" b="1" dirty="0" err="1"/>
              <a:t>dělá</a:t>
            </a:r>
            <a:r>
              <a:rPr lang="en-US" sz="3200" b="1" dirty="0"/>
              <a:t>, </a:t>
            </a:r>
            <a:r>
              <a:rPr lang="en-US" sz="3200" b="1" dirty="0" err="1"/>
              <a:t>že</a:t>
            </a:r>
            <a:r>
              <a:rPr lang="en-US" sz="3200" b="1" dirty="0"/>
              <a:t> </a:t>
            </a:r>
            <a:r>
              <a:rPr lang="en-US" sz="3200" b="1" dirty="0" err="1"/>
              <a:t>neslyší</a:t>
            </a:r>
            <a:r>
              <a:rPr lang="en-US" sz="3200" b="1" dirty="0"/>
              <a:t> </a:t>
            </a:r>
            <a:r>
              <a:rPr lang="en-US" sz="3200" b="1" dirty="0" err="1"/>
              <a:t>volání</a:t>
            </a:r>
            <a:r>
              <a:rPr lang="en-US" sz="3200" b="1" dirty="0"/>
              <a:t> </a:t>
            </a:r>
            <a:r>
              <a:rPr lang="en-US" sz="3200" b="1" dirty="0" err="1"/>
              <a:t>ubožáka</a:t>
            </a:r>
            <a:r>
              <a:rPr lang="en-US" sz="3200" b="1" dirty="0"/>
              <a:t>, </a:t>
            </a:r>
            <a:r>
              <a:rPr lang="en-US" sz="3200" b="1" dirty="0" err="1"/>
              <a:t>nebude</a:t>
            </a:r>
            <a:r>
              <a:rPr lang="en-US" sz="3200" b="1" dirty="0"/>
              <a:t> </a:t>
            </a:r>
            <a:r>
              <a:rPr lang="en-US" sz="3200" b="1" dirty="0" err="1"/>
              <a:t>vyslyšen</a:t>
            </a:r>
            <a:r>
              <a:rPr lang="en-US" sz="3200" b="1" dirty="0"/>
              <a:t>, </a:t>
            </a:r>
            <a:r>
              <a:rPr lang="en-US" sz="3200" b="1" dirty="0" err="1"/>
              <a:t>až</a:t>
            </a:r>
            <a:r>
              <a:rPr lang="en-US" sz="3200" b="1" dirty="0"/>
              <a:t> </a:t>
            </a:r>
            <a:r>
              <a:rPr lang="en-US" sz="3200" b="1" dirty="0" err="1"/>
              <a:t>bude</a:t>
            </a:r>
            <a:r>
              <a:rPr lang="en-US" sz="3200" b="1" dirty="0"/>
              <a:t> </a:t>
            </a:r>
            <a:r>
              <a:rPr lang="en-US" sz="3200" b="1" dirty="0" err="1"/>
              <a:t>volat</a:t>
            </a:r>
            <a:r>
              <a:rPr lang="en-US" sz="3200" b="1" dirty="0"/>
              <a:t> </a:t>
            </a:r>
            <a:r>
              <a:rPr lang="en-US" sz="3200" b="1" dirty="0" err="1"/>
              <a:t>sám</a:t>
            </a:r>
            <a:r>
              <a:rPr lang="en-US" sz="3200" b="1" dirty="0"/>
              <a:t>.“</a:t>
            </a:r>
            <a:endParaRPr lang="en-US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900200F-B581-420A-A1E9-6EEE7DEBD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212976"/>
            <a:ext cx="5832648" cy="32818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Dohromady to tvoří pevný základ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Jde snad dům stavět od střechy?</a:t>
            </a:r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EB2B9DD-5AFA-46E6-A11E-6FFDE07F6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262250"/>
            <a:ext cx="8136904" cy="40684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2" name="Picture 4" descr="VÃ½sledek obrÃ¡zku pro matthew 25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858048" cy="5086386"/>
          </a:xfrm>
          <a:prstGeom prst="rect">
            <a:avLst/>
          </a:prstGeom>
          <a:noFill/>
        </p:spPr>
      </p:pic>
      <p:pic>
        <p:nvPicPr>
          <p:cNvPr id="27654" name="Picture 6" descr="VÃ½sledek obrÃ¡zku pro wh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569310" y="1256744"/>
            <a:ext cx="2214552" cy="2924345"/>
          </a:xfrm>
          <a:prstGeom prst="rect">
            <a:avLst/>
          </a:prstGeom>
          <a:noFill/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D71CE0A-F9C0-496B-995F-EEAE8C4390FD}"/>
              </a:ext>
            </a:extLst>
          </p:cNvPr>
          <p:cNvSpPr txBox="1"/>
          <p:nvPr/>
        </p:nvSpPr>
        <p:spPr>
          <a:xfrm>
            <a:off x="1214413" y="1916832"/>
            <a:ext cx="39336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„Výborně, dobrý a věrný služebníku! Byl jsi věrný v mále, svěřím ti mnoho. Sdílej radost svého pána.“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cs-CZ" b="1" dirty="0"/>
              <a:t> "Ale Bůh je věrn</a:t>
            </a:r>
            <a:r>
              <a:rPr lang="en-US" b="1" dirty="0"/>
              <a:t>ý</a:t>
            </a:r>
            <a:r>
              <a:rPr lang="cs-CZ" b="1" dirty="0"/>
              <a:t>! Nedovol</a:t>
            </a:r>
            <a:r>
              <a:rPr lang="en-US" b="1" dirty="0"/>
              <a:t>í</a:t>
            </a:r>
            <a:r>
              <a:rPr lang="cs-CZ" b="1" dirty="0"/>
              <a:t>, abyste byli pokušeni nad sv</a:t>
            </a:r>
            <a:r>
              <a:rPr lang="en-US" b="1" dirty="0"/>
              <a:t>é</a:t>
            </a:r>
            <a:r>
              <a:rPr lang="cs-CZ" b="1" dirty="0"/>
              <a:t> možnosti: uprostřed zkoušek v</a:t>
            </a:r>
            <a:r>
              <a:rPr lang="en-US" b="1" dirty="0"/>
              <a:t>á</a:t>
            </a:r>
            <a:r>
              <a:rPr lang="cs-CZ" b="1" dirty="0"/>
              <a:t>m poskytne v</a:t>
            </a:r>
            <a:r>
              <a:rPr lang="en-US" b="1" dirty="0"/>
              <a:t>ý</a:t>
            </a:r>
            <a:r>
              <a:rPr lang="cs-CZ" b="1" dirty="0"/>
              <a:t>chodisko, abyste mohli obst</a:t>
            </a:r>
            <a:r>
              <a:rPr lang="en-US" b="1" dirty="0"/>
              <a:t>á</a:t>
            </a:r>
            <a:r>
              <a:rPr lang="cs-CZ" b="1" dirty="0"/>
              <a:t>t."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DFD8F1-7860-4220-A329-1D7243360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Chci vás vyzvat: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A822F1-0EDA-401D-8BB6-5E6C88AF50D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1) Buďte odvážní natolik, že se necháte Bohem použít</a:t>
            </a:r>
          </a:p>
          <a:p>
            <a:r>
              <a:rPr lang="cs-CZ" dirty="0"/>
              <a:t>2) Modlete se alespoň 15 minut denně</a:t>
            </a:r>
          </a:p>
        </p:txBody>
      </p:sp>
    </p:spTree>
    <p:extLst>
      <p:ext uri="{BB962C8B-B14F-4D97-AF65-F5344CB8AC3E}">
        <p14:creationId xmlns:p14="http://schemas.microsoft.com/office/powerpoint/2010/main" val="308205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„M“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752" y="1527048"/>
          <a:ext cx="850392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MILUJ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„</a:t>
            </a:r>
            <a:r>
              <a:rPr lang="en-US" b="1" dirty="0" err="1"/>
              <a:t>Milujte</a:t>
            </a:r>
            <a:r>
              <a:rPr lang="en-US" b="1" dirty="0"/>
              <a:t> </a:t>
            </a:r>
            <a:r>
              <a:rPr lang="en-US" b="1" dirty="0" err="1"/>
              <a:t>jedni</a:t>
            </a:r>
            <a:r>
              <a:rPr lang="en-US" b="1" dirty="0"/>
              <a:t> </a:t>
            </a:r>
            <a:r>
              <a:rPr lang="en-US" b="1" dirty="0" err="1"/>
              <a:t>druhé</a:t>
            </a:r>
            <a:r>
              <a:rPr lang="en-US" b="1" dirty="0"/>
              <a:t>, </a:t>
            </a:r>
            <a:r>
              <a:rPr lang="en-US" b="1" dirty="0" err="1"/>
              <a:t>jako</a:t>
            </a:r>
            <a:r>
              <a:rPr lang="en-US" b="1" dirty="0"/>
              <a:t> </a:t>
            </a:r>
            <a:r>
              <a:rPr lang="en-US" b="1" dirty="0" err="1"/>
              <a:t>jsem</a:t>
            </a:r>
            <a:r>
              <a:rPr lang="en-US" b="1" dirty="0"/>
              <a:t> </a:t>
            </a:r>
            <a:r>
              <a:rPr lang="en-US" b="1" dirty="0" err="1"/>
              <a:t>já</a:t>
            </a:r>
            <a:r>
              <a:rPr lang="en-US" b="1" dirty="0"/>
              <a:t> </a:t>
            </a:r>
            <a:r>
              <a:rPr lang="en-US" b="1" dirty="0" err="1"/>
              <a:t>miloval</a:t>
            </a:r>
            <a:r>
              <a:rPr lang="en-US" b="1" dirty="0"/>
              <a:t> </a:t>
            </a:r>
            <a:r>
              <a:rPr lang="en-US" b="1" dirty="0" err="1"/>
              <a:t>vás</a:t>
            </a:r>
            <a:r>
              <a:rPr lang="en-US" b="1" dirty="0"/>
              <a:t>.</a:t>
            </a:r>
            <a:r>
              <a:rPr lang="cs-CZ" b="1" dirty="0"/>
              <a:t>“</a:t>
            </a:r>
          </a:p>
          <a:p>
            <a:endParaRPr lang="cs-CZ" b="1" dirty="0"/>
          </a:p>
          <a:p>
            <a:r>
              <a:rPr lang="cs-CZ" b="1" dirty="0"/>
              <a:t>Projevuješ lidem ve svém životě lásku?			Znají tě jako milujícího člověka?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5376E65-5151-4A59-9BC0-2B9BB2CC9B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336" y="4005063"/>
            <a:ext cx="3135914" cy="23481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Příběh o lásce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8429684" cy="47206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cs-CZ" b="1" dirty="0"/>
              <a:t> „</a:t>
            </a:r>
            <a:r>
              <a:rPr lang="en-US" b="1" dirty="0" err="1"/>
              <a:t>Jsem</a:t>
            </a:r>
            <a:r>
              <a:rPr lang="en-US" b="1" dirty="0"/>
              <a:t> </a:t>
            </a:r>
            <a:r>
              <a:rPr lang="en-US" b="1" dirty="0" err="1"/>
              <a:t>si</a:t>
            </a:r>
            <a:r>
              <a:rPr lang="en-US" b="1" dirty="0"/>
              <a:t> </a:t>
            </a:r>
            <a:r>
              <a:rPr lang="en-US" b="1" dirty="0" err="1"/>
              <a:t>jist</a:t>
            </a:r>
            <a:r>
              <a:rPr lang="en-US" b="1" dirty="0"/>
              <a:t>, </a:t>
            </a:r>
            <a:r>
              <a:rPr lang="en-US" b="1" dirty="0" err="1"/>
              <a:t>že</a:t>
            </a:r>
            <a:r>
              <a:rPr lang="en-US" b="1" dirty="0"/>
              <a:t> </a:t>
            </a:r>
            <a:r>
              <a:rPr lang="en-US" b="1" dirty="0" err="1"/>
              <a:t>smrt</a:t>
            </a:r>
            <a:r>
              <a:rPr lang="en-US" b="1" dirty="0"/>
              <a:t> </a:t>
            </a:r>
            <a:r>
              <a:rPr lang="en-US" b="1" dirty="0" err="1"/>
              <a:t>ani</a:t>
            </a:r>
            <a:r>
              <a:rPr lang="en-US" b="1" dirty="0"/>
              <a:t> </a:t>
            </a:r>
            <a:r>
              <a:rPr lang="en-US" b="1" dirty="0" err="1"/>
              <a:t>život</a:t>
            </a:r>
            <a:r>
              <a:rPr lang="en-US" b="1" dirty="0"/>
              <a:t>, </a:t>
            </a:r>
            <a:r>
              <a:rPr lang="en-US" b="1" dirty="0" err="1"/>
              <a:t>andě</a:t>
            </a:r>
            <a:r>
              <a:rPr lang="cs-CZ" b="1" dirty="0"/>
              <a:t>l</a:t>
            </a:r>
            <a:r>
              <a:rPr lang="en-US" b="1" dirty="0"/>
              <a:t>é</a:t>
            </a:r>
            <a:r>
              <a:rPr lang="cs-CZ" b="1" dirty="0"/>
              <a:t> ani d</a:t>
            </a:r>
            <a:r>
              <a:rPr lang="en-US" b="1" dirty="0"/>
              <a:t>é</a:t>
            </a:r>
            <a:r>
              <a:rPr lang="cs-CZ" b="1" dirty="0"/>
              <a:t>moni, věci př</a:t>
            </a:r>
            <a:r>
              <a:rPr lang="en-US" b="1" dirty="0"/>
              <a:t>í</a:t>
            </a:r>
            <a:r>
              <a:rPr lang="cs-CZ" b="1" dirty="0"/>
              <a:t>tomn</a:t>
            </a:r>
            <a:r>
              <a:rPr lang="en-US" b="1" dirty="0"/>
              <a:t>é</a:t>
            </a:r>
            <a:r>
              <a:rPr lang="cs-CZ" b="1" dirty="0"/>
              <a:t> ani budouc</a:t>
            </a:r>
            <a:r>
              <a:rPr lang="en-US" b="1" dirty="0"/>
              <a:t>í</a:t>
            </a:r>
            <a:r>
              <a:rPr lang="cs-CZ" b="1" dirty="0"/>
              <a:t>, ž</a:t>
            </a:r>
            <a:r>
              <a:rPr lang="en-US" b="1" dirty="0"/>
              <a:t>á</a:t>
            </a:r>
            <a:r>
              <a:rPr lang="cs-CZ" b="1" dirty="0"/>
              <a:t>dn</a:t>
            </a:r>
            <a:r>
              <a:rPr lang="en-US" b="1" dirty="0"/>
              <a:t>á</a:t>
            </a:r>
            <a:r>
              <a:rPr lang="cs-CZ" b="1" dirty="0"/>
              <a:t> moc, v</a:t>
            </a:r>
            <a:r>
              <a:rPr lang="en-US" b="1" dirty="0"/>
              <a:t>ý</a:t>
            </a:r>
            <a:r>
              <a:rPr lang="cs-CZ" b="1" dirty="0"/>
              <a:t>šina ani hlubina </a:t>
            </a:r>
            <a:r>
              <a:rPr lang="cs-CZ" b="1" u="sng" dirty="0"/>
              <a:t>ani nic jin</a:t>
            </a:r>
            <a:r>
              <a:rPr lang="en-US" b="1" u="sng" dirty="0"/>
              <a:t>é</a:t>
            </a:r>
            <a:r>
              <a:rPr lang="cs-CZ" b="1" u="sng" dirty="0"/>
              <a:t>ho v cel</a:t>
            </a:r>
            <a:r>
              <a:rPr lang="en-US" b="1" u="sng" dirty="0"/>
              <a:t>é</a:t>
            </a:r>
            <a:r>
              <a:rPr lang="cs-CZ" b="1" u="sng" dirty="0"/>
              <a:t>m stvořen</a:t>
            </a:r>
            <a:r>
              <a:rPr lang="en-US" b="1" u="sng" dirty="0"/>
              <a:t>í</a:t>
            </a:r>
            <a:r>
              <a:rPr lang="cs-CZ" b="1" dirty="0"/>
              <a:t> n</a:t>
            </a:r>
            <a:r>
              <a:rPr lang="en-US" b="1" dirty="0"/>
              <a:t>á</a:t>
            </a:r>
            <a:r>
              <a:rPr lang="cs-CZ" b="1" dirty="0"/>
              <a:t>s nemůže oddělit od Bož</a:t>
            </a:r>
            <a:r>
              <a:rPr lang="en-US" b="1" dirty="0"/>
              <a:t>í</a:t>
            </a:r>
            <a:r>
              <a:rPr lang="cs-CZ" b="1" dirty="0"/>
              <a:t> l</a:t>
            </a:r>
            <a:r>
              <a:rPr lang="en-US" b="1" dirty="0"/>
              <a:t>á</a:t>
            </a:r>
            <a:r>
              <a:rPr lang="cs-CZ" b="1" dirty="0"/>
              <a:t>sky v Kristu Jež</a:t>
            </a:r>
            <a:r>
              <a:rPr lang="en-US" b="1" dirty="0"/>
              <a:t>í</a:t>
            </a:r>
            <a:r>
              <a:rPr lang="cs-CZ" b="1" dirty="0"/>
              <a:t>ši, našem P</a:t>
            </a:r>
            <a:r>
              <a:rPr lang="en-US" b="1" dirty="0"/>
              <a:t>á</a:t>
            </a:r>
            <a:r>
              <a:rPr lang="cs-CZ" b="1" dirty="0"/>
              <a:t>nu!“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715404" cy="488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MODLI 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Je to jedna z tvých nejmocnějších zbraní.</a:t>
            </a:r>
          </a:p>
          <a:p>
            <a:r>
              <a:rPr lang="cs-CZ" dirty="0"/>
              <a:t>Modlit se znamená milovat</a:t>
            </a:r>
            <a:endParaRPr lang="en-US" dirty="0"/>
          </a:p>
        </p:txBody>
      </p:sp>
      <p:pic>
        <p:nvPicPr>
          <p:cNvPr id="19458" name="Picture 2" descr="SouvisejÃ­cÃ­ obrÃ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617426"/>
            <a:ext cx="7094022" cy="39929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Mimo mou kontrolu</a:t>
            </a:r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FA3588-EC8B-487A-8136-E7B1AC43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383" y="2132856"/>
            <a:ext cx="7419234" cy="42491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2AF1A5-D3D5-41C3-9106-3550DB565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Nemůžeš pomoct všem…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07198D-AFB5-4BFA-A007-A2DB8CB511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Nemůžeš pomoct někomu, kdo nevěří, že potřebuje pomoc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Nemůžeš pomoct někomu, kdo ví, že potřebuje pomoc, ale nechce ji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Nemůžeš pomoct někomu, kdo nechce pomoc od tebe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Nemůžeš pomoct někomu, kdo není ochotný a rozhodnutý udělat kroky, které jsou zapotřebí</a:t>
            </a:r>
          </a:p>
        </p:txBody>
      </p:sp>
    </p:spTree>
    <p:extLst>
      <p:ext uri="{BB962C8B-B14F-4D97-AF65-F5344CB8AC3E}">
        <p14:creationId xmlns:p14="http://schemas.microsoft.com/office/powerpoint/2010/main" val="72552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222</TotalTime>
  <Words>359</Words>
  <Application>Microsoft Office PowerPoint</Application>
  <PresentationFormat>Předvádění na obrazovce (4:3)</PresentationFormat>
  <Paragraphs>36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Georgia</vt:lpstr>
      <vt:lpstr>Wingdings</vt:lpstr>
      <vt:lpstr>Wingdings 2</vt:lpstr>
      <vt:lpstr>Civic</vt:lpstr>
      <vt:lpstr>Jak najít pomoc v tomto nejistém světě</vt:lpstr>
      <vt:lpstr>TŘI „M“</vt:lpstr>
      <vt:lpstr>MILUJ</vt:lpstr>
      <vt:lpstr>Příběh o lásce</vt:lpstr>
      <vt:lpstr>Prezentace aplikace PowerPoint</vt:lpstr>
      <vt:lpstr>Prezentace aplikace PowerPoint</vt:lpstr>
      <vt:lpstr>MODLI SE</vt:lpstr>
      <vt:lpstr>Prezentace aplikace PowerPoint</vt:lpstr>
      <vt:lpstr>Nemůžeš pomoct všem…</vt:lpstr>
      <vt:lpstr>Rozhovor učitele a studenta</vt:lpstr>
      <vt:lpstr>Co mám dělat?</vt:lpstr>
      <vt:lpstr>MYSLI</vt:lpstr>
      <vt:lpstr>Příběh o mléku</vt:lpstr>
      <vt:lpstr>Prezentace aplikace PowerPoint</vt:lpstr>
      <vt:lpstr>Dohromady to tvoří pevný základ</vt:lpstr>
      <vt:lpstr>Prezentace aplikace PowerPoint</vt:lpstr>
      <vt:lpstr>Prezentace aplikace PowerPoint</vt:lpstr>
      <vt:lpstr>Chci vás vyzvat: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najít pomoc v tomto nejistém světě</dc:title>
  <dc:creator>Jonathan</dc:creator>
  <cp:lastModifiedBy>kcnadeje@outlook.cz</cp:lastModifiedBy>
  <cp:revision>7</cp:revision>
  <dcterms:created xsi:type="dcterms:W3CDTF">2019-05-18T10:31:03Z</dcterms:created>
  <dcterms:modified xsi:type="dcterms:W3CDTF">2019-05-18T21:34:08Z</dcterms:modified>
</cp:coreProperties>
</file>